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7.jpg" ContentType="image/png"/>
  <Override PartName="/ppt/media/image38.jpg" ContentType="image/png"/>
  <Override PartName="/ppt/media/image39.jpg" ContentType="image/png"/>
  <Override PartName="/ppt/media/image4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258" r:id="rId3"/>
    <p:sldId id="284" r:id="rId4"/>
    <p:sldId id="259" r:id="rId5"/>
    <p:sldId id="266" r:id="rId6"/>
    <p:sldId id="281" r:id="rId7"/>
    <p:sldId id="283" r:id="rId8"/>
    <p:sldId id="268" r:id="rId9"/>
    <p:sldId id="269" r:id="rId10"/>
    <p:sldId id="270" r:id="rId11"/>
    <p:sldId id="273" r:id="rId12"/>
    <p:sldId id="274" r:id="rId13"/>
    <p:sldId id="271" r:id="rId14"/>
    <p:sldId id="272" r:id="rId15"/>
    <p:sldId id="275" r:id="rId16"/>
    <p:sldId id="261" r:id="rId17"/>
    <p:sldId id="287" r:id="rId18"/>
    <p:sldId id="282" r:id="rId19"/>
    <p:sldId id="260" r:id="rId20"/>
    <p:sldId id="288" r:id="rId21"/>
    <p:sldId id="286" r:id="rId22"/>
    <p:sldId id="290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3C255-43D9-467A-BFE4-C3F50E8BC9E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A43E-F642-4859-833A-66545D07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EA43E-F642-4859-833A-66545D07DD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4ED2-B42D-4F45-8CE8-71028621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4943E-F8DC-4F6A-8D4E-E72762BBE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D9101-A038-452E-A2FC-C1A46331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F9D71-E306-4E7F-A8B4-9EB1E3B4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4BD9-1279-41E7-871C-44207116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4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BB44-A8E4-4EE9-993A-2D793862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99371-9F98-4410-A7AD-5D8EDB752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1264-ACC2-4791-BEB1-D1DAE590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442B1-D7DA-451B-B525-D898BDB1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1FC93-0A57-42DB-8871-CE5374DC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538B2-9F3C-486C-A74F-EF8A4AC48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8FA9-0D68-4FC6-BF86-42B3438C7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AD35-DED6-46FE-9935-AA298487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DD95B-655E-4097-98AF-667D7E74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D19-92C8-4D39-9690-EA569B86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6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381F-A608-4220-9A48-D1D167B7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5491-851C-4442-82E4-20013FA4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7926A-00D0-4A58-94F3-A4573052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E4C8-43D2-498A-8755-4367FE4A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6B93-B343-4B0D-86ED-457DE5F5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F991-B01D-42F0-9515-F7E837EC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D7E8F-2E0B-4E47-B444-8B51252B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A3B8B-4E5E-47F9-8FCE-BB725641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36DC-7F31-4325-AB86-42C6000A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99BE-FD1F-4E12-ADA8-47C0B07D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44C9-D182-4CCE-8CA7-3AA3EF11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A07C-0ED3-4BB1-9EB7-F0648008B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237F8-4903-4E9B-9717-20DFCFA8B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52AF7-9B34-4DDC-9FC1-A832F413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8B12-C304-4C54-AD03-C14FA871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A7DE-CE1E-4EC1-877F-64A14A71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E3BD-618D-4146-8AF7-FF00B5AB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1A9F-8DF4-4178-A522-8BA89B208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4E954-F7C0-413D-877C-A66C2644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5E758-1E69-4DF9-B7EC-05FF4714D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690B4-FA9E-468A-9785-63226EF3B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D73EF-6366-4C78-80B7-1B7EAF97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E019C-272B-48CE-98B1-355DA20A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123E9-1723-4EA7-896A-7975F82E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D17C-159B-4B59-A970-98B91E46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B2527-8D5D-4BC9-A621-AD18AF49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136EF-7F5A-4B0E-9E4D-8FD0CF18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CADFA-E54C-4162-93CD-A39333CC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57C35-18F0-4E5E-8EC2-23C557AE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80E99-798D-49D9-A863-BD2091A8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C5000-136A-4787-BAC0-D464BF21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9323-0CEB-49EC-B8B4-1A8717AA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5692-A235-425B-A2FC-94580ABD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D7E5A-E9B0-4C5B-BA2E-430593DF8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82B7-C9C2-48A1-B2B9-95687DFE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F8DF2-9D8E-4C9A-ADC1-C6AD31CE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D28B5-F71C-47A3-9B31-B4C7B519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EAEA-4986-4F91-BBDA-BC4C0D6A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80BA6-1DB2-4085-A95C-59AD6E70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2095D-0A0F-4248-ADDD-3C1E85E29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C5DF4-3D00-4AF7-831A-EE1BA579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4225D-6504-4C28-AB2E-83C00670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3F111-A982-44EF-BFFF-DDA3AB8C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BBCA0-EB45-43B6-8CB0-EAEDA733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B0FC8-121A-4982-B69D-FD1EDBA5F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21AF-D430-47B2-8D9D-DA99FFB08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EF05-E70A-4B5B-93D3-8E342E88F73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FD155-0DE6-4C00-8AB8-744CB8A09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38D75-2541-4676-A395-C64A5A157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70AF-EA62-4A8F-B6FB-904316139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C90F36-2556-46ED-B0A8-CB1EAE2CE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6764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5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5" y="144377"/>
            <a:ext cx="3482706" cy="301992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" y="144378"/>
            <a:ext cx="4320383" cy="31186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" y="3453063"/>
            <a:ext cx="4320384" cy="25826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6" y="3335188"/>
            <a:ext cx="3482706" cy="27004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05130" y="458254"/>
            <a:ext cx="3803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গাছপালা,কেওড়া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ওসুন্দরী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প্রাণী,জীবজন্তু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909FE-B975-4DA7-886D-A991E3E3D41D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3"/>
          <a:stretch/>
        </p:blipFill>
        <p:spPr>
          <a:xfrm>
            <a:off x="156411" y="120316"/>
            <a:ext cx="5528772" cy="25206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72" y="120316"/>
            <a:ext cx="3119852" cy="414539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2671472"/>
            <a:ext cx="5528521" cy="15900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24" y="120314"/>
            <a:ext cx="2916818" cy="41453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71572" y="4431141"/>
            <a:ext cx="8945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2098" y="4739134"/>
            <a:ext cx="90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ক্যাঙারু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83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9298" r="18722" b="3685"/>
          <a:stretch/>
        </p:blipFill>
        <p:spPr>
          <a:xfrm>
            <a:off x="132346" y="240632"/>
            <a:ext cx="2887579" cy="37194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26" y="240631"/>
            <a:ext cx="2923674" cy="37194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r="7797"/>
          <a:stretch/>
        </p:blipFill>
        <p:spPr>
          <a:xfrm>
            <a:off x="6241774" y="240631"/>
            <a:ext cx="2968487" cy="37194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240631"/>
            <a:ext cx="2857500" cy="37194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8226" y="4518991"/>
            <a:ext cx="968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7C8F5-22EC-4004-A28A-B3E9E31931D6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204536"/>
            <a:ext cx="5919537" cy="39704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2" y="1972176"/>
            <a:ext cx="1708484" cy="1456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59" y="204536"/>
            <a:ext cx="5534526" cy="39704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8626" y="4585252"/>
            <a:ext cx="9568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0CBDC-9CA1-4CBA-87D9-3C710E285910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9" y="357809"/>
            <a:ext cx="5611947" cy="422570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7" y="357809"/>
            <a:ext cx="5632177" cy="414126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7713" y="4583516"/>
            <a:ext cx="893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9248" y="5065827"/>
            <a:ext cx="714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1FD66-D6C7-453E-B922-7B20ADDFA323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1" y="-594439"/>
            <a:ext cx="4656397" cy="42804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76" y="-562538"/>
            <a:ext cx="5221705" cy="42804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44418" y="4784034"/>
            <a:ext cx="747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চালচলনও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618" y="4481692"/>
            <a:ext cx="68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গোলপাতার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বাঘঘুরে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4678017"/>
            <a:ext cx="797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জীবজন্তু,সুযোগ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58AD7-BFEC-416F-ACE4-0BD7BAB01154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442447" y="147918"/>
            <a:ext cx="5204012" cy="1519518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8EA71-F35A-4B5E-9EF5-E8912C441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/>
        </p:blipFill>
        <p:spPr>
          <a:xfrm>
            <a:off x="2710703" y="1815355"/>
            <a:ext cx="6667500" cy="3769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A9AFD-21E5-482E-B580-DE58E2F39211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4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4171244" y="121853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988" y="1327439"/>
            <a:ext cx="822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করো,ভেঙ্গে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8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78" y="28970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38988" y="3296653"/>
            <a:ext cx="1899086" cy="15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0941" y="2834988"/>
            <a:ext cx="174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74065" y="4216059"/>
            <a:ext cx="1428931" cy="23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78115" y="2963227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31752" y="2971030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9015" y="2897099"/>
            <a:ext cx="230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831" y="3820429"/>
            <a:ext cx="179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1943" y="3728096"/>
            <a:ext cx="96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1697" y="3898664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30604" y="3907143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6608" y="3754394"/>
            <a:ext cx="191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831" y="4735913"/>
            <a:ext cx="213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233687" y="5138240"/>
            <a:ext cx="1428931" cy="23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19685" y="4677724"/>
            <a:ext cx="103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31696" y="4759867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30604" y="4735913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02169" y="4629131"/>
            <a:ext cx="198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B3119-3FCE-4A72-B705-D287BFE1B964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  <p:bldP spid="13" grpId="0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7" grpId="0"/>
      <p:bldP spid="28" grpId="0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382E152E-3A0C-4DAC-973E-E9C137521BEB}"/>
              </a:ext>
            </a:extLst>
          </p:cNvPr>
          <p:cNvSpPr/>
          <p:nvPr/>
        </p:nvSpPr>
        <p:spPr>
          <a:xfrm>
            <a:off x="4171244" y="121853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ABFDF-DA7E-4C3A-9B8A-B5138310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24000"/>
            <a:ext cx="6905625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FA573-378A-46F4-A884-F1744296E8C1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0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CF089F3E-67AF-4F1A-9120-4447439E0D36}"/>
              </a:ext>
            </a:extLst>
          </p:cNvPr>
          <p:cNvSpPr/>
          <p:nvPr/>
        </p:nvSpPr>
        <p:spPr>
          <a:xfrm>
            <a:off x="2898147" y="0"/>
            <a:ext cx="5866025" cy="22367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D8BEA-3820-4F43-ADB9-F0B5528E2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3" y="2236763"/>
            <a:ext cx="7962314" cy="3264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41191-17E9-4E80-8EAA-2A96925F1648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57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5827" y="109300"/>
            <a:ext cx="11300346" cy="1325563"/>
          </a:xfr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45827" y="1470635"/>
            <a:ext cx="5478438" cy="916080"/>
          </a:xfr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5827" y="2422488"/>
            <a:ext cx="5478438" cy="3994084"/>
          </a:xfr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মোঃআব্দুল্লাহ আল মোত্তালিব</a:t>
            </a:r>
          </a:p>
          <a:p>
            <a:pPr marL="0" indent="0"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ঘোড়দৌড় সরঃ প্রাঃ বিদ্যালয় </a:t>
            </a:r>
          </a:p>
          <a:p>
            <a:pPr marL="0" indent="0"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</a:p>
          <a:p>
            <a:pPr marL="0" indent="0"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267735" y="1442157"/>
            <a:ext cx="5478438" cy="904970"/>
          </a:xfr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67735" y="2395501"/>
            <a:ext cx="5478438" cy="4021070"/>
          </a:xfr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শেণীঃপঞ্চম</a:t>
            </a:r>
          </a:p>
          <a:p>
            <a:pPr marL="0" indent="0">
              <a:buNone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B8EC3-2CB4-4B22-BDA0-75703C51E658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1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9" grpId="0" uiExpand="1" build="p" animBg="1"/>
      <p:bldP spid="10" grpId="0" build="p" animBg="1"/>
      <p:bldP spid="10" grpId="1" build="p" animBg="1"/>
      <p:bldP spid="1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269C9A07-12C0-439B-BC06-DC7B902F2851}"/>
              </a:ext>
            </a:extLst>
          </p:cNvPr>
          <p:cNvSpPr/>
          <p:nvPr/>
        </p:nvSpPr>
        <p:spPr>
          <a:xfrm>
            <a:off x="2180492" y="527538"/>
            <a:ext cx="6738425" cy="113948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DF22E-D539-469D-90D4-5BE627E20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4" y="2033294"/>
            <a:ext cx="5475410" cy="3105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2F830-097D-4A7F-8F1B-169C59FB43E1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9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4171244" y="152846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4171244" y="1389425"/>
            <a:ext cx="4040607" cy="1118937"/>
          </a:xfrm>
          <a:prstGeom prst="doubleWav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4135" y="2508362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ক।ক্যাঙ্গারু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খ।সিংহ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গ।বাংলাদেশের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CB45D-8257-45CD-A99E-3D2D6F3729B0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5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302" y="2057400"/>
            <a:ext cx="10944664" cy="21236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১০ টি  প্রাণীর  নাম লিখে </a:t>
            </a:r>
          </a:p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 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549315" y="259225"/>
            <a:ext cx="6232358" cy="1538951"/>
          </a:xfrm>
          <a:prstGeom prst="doubleWave">
            <a:avLst>
              <a:gd name="adj1" fmla="val 6250"/>
              <a:gd name="adj2" fmla="val -3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83079" y="474702"/>
            <a:ext cx="4090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21656-6DF2-462B-BE6C-98505E137F03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8796CCD-F4C8-4658-B798-8A08F9B8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8957" y="156916"/>
            <a:ext cx="9581321" cy="32720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9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0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0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CE730-613D-4BF6-AD4A-04F3E3759E0A}"/>
              </a:ext>
            </a:extLst>
          </p:cNvPr>
          <p:cNvSpPr txBox="1"/>
          <p:nvPr/>
        </p:nvSpPr>
        <p:spPr>
          <a:xfrm>
            <a:off x="9157062" y="6547544"/>
            <a:ext cx="3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Md.Abdullah</a:t>
            </a:r>
            <a:r>
              <a:rPr lang="en-US" sz="2000" b="1" i="1" dirty="0">
                <a:solidFill>
                  <a:srgbClr val="FF0000"/>
                </a:solidFill>
              </a:rPr>
              <a:t> Al </a:t>
            </a:r>
            <a:r>
              <a:rPr lang="en-US" sz="2000" b="1" i="1" dirty="0" err="1">
                <a:solidFill>
                  <a:srgbClr val="FF0000"/>
                </a:solidFill>
              </a:rPr>
              <a:t>Muttalib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9073-9489-4ADB-8FF5-060773820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010"/>
            <a:ext cx="9144000" cy="1463040"/>
          </a:xfrm>
          <a:noFill/>
        </p:spPr>
        <p:txBody>
          <a:bodyPr>
            <a:noAutofit/>
          </a:bodyPr>
          <a:lstStyle/>
          <a:p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A3BEE-0BC3-4397-80E9-C58BC8E3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98" y="2321169"/>
            <a:ext cx="11755902" cy="4536831"/>
          </a:xfrm>
        </p:spPr>
        <p:txBody>
          <a:bodyPr>
            <a:noAutofit/>
          </a:bodyPr>
          <a:lstStyle/>
          <a:p>
            <a:pPr algn="l"/>
            <a:r>
              <a:rPr lang="bn-IN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শোনাঃ১.৩.৬ শুদ্ধ উচ্চারণে প্রশ্ন করতে ও বলতে পারবে</a:t>
            </a:r>
          </a:p>
          <a:p>
            <a:pPr algn="l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বলাঃ১.১.১ যুক্তবর্ণ তৈরি শব্দ স্পষ্ট ও শুদ্ধ ভাবে বলতে পারবে</a:t>
            </a:r>
          </a:p>
          <a:p>
            <a:pPr algn="l"/>
            <a:r>
              <a:rPr lang="bn-IN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পড়াঃ১.১.১ যুক্তবর্ণ সংবলিত শব্দ শুদ্ধ উচ্চারণে পড়তে পারবে</a:t>
            </a:r>
          </a:p>
          <a:p>
            <a:pPr algn="l"/>
            <a:r>
              <a:rPr lang="bn-IN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যুক্তবর্ণ ভেঙ্গে লেখতে পারবে</a:t>
            </a:r>
            <a:endParaRPr lang="en-US" sz="4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3454A-C55C-4A2B-ABC7-D80C537FA7C5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7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460B3-7F25-4E79-BF52-B993C163766E}"/>
              </a:ext>
            </a:extLst>
          </p:cNvPr>
          <p:cNvSpPr txBox="1"/>
          <p:nvPr/>
        </p:nvSpPr>
        <p:spPr>
          <a:xfrm>
            <a:off x="970670" y="257647"/>
            <a:ext cx="953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BBC7A-B9CA-4843-99A2-C8B4FFAD2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" y="1856935"/>
            <a:ext cx="6007582" cy="3770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CDBCA-7C45-4AFB-9C4C-15E6640C2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39" y="1856935"/>
            <a:ext cx="5625915" cy="3770142"/>
          </a:xfrm>
          <a:prstGeom prst="snip2DiagRect">
            <a:avLst>
              <a:gd name="adj1" fmla="val 0"/>
              <a:gd name="adj2" fmla="val 248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3EBC98-24E2-4696-A80F-6A3D67163C28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695" y="-101590"/>
            <a:ext cx="719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4" y="1275281"/>
            <a:ext cx="3765883" cy="3092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37" y="837787"/>
            <a:ext cx="3590925" cy="2464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8" y="3567084"/>
            <a:ext cx="3590925" cy="2600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7" y="1323474"/>
            <a:ext cx="3039729" cy="3043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69009-FCED-4452-A03E-9799A0F991F4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8218"/>
            <a:ext cx="3460543" cy="3449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60" y="0"/>
            <a:ext cx="4191495" cy="3408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07" y="0"/>
            <a:ext cx="3748645" cy="340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1861" cy="3408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47" y="3408218"/>
            <a:ext cx="4184937" cy="3449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84" y="3408218"/>
            <a:ext cx="4532416" cy="34497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6DC09-8C53-4649-BCD9-60DE3749357F}"/>
              </a:ext>
            </a:extLst>
          </p:cNvPr>
          <p:cNvSpPr txBox="1"/>
          <p:nvPr/>
        </p:nvSpPr>
        <p:spPr>
          <a:xfrm>
            <a:off x="9847385" y="6578102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4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4395" y="311343"/>
            <a:ext cx="79525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1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634" y="2427784"/>
            <a:ext cx="9186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11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0CB5A-568F-492C-AB4A-88FFCE2F4D0C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0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358"/>
            <a:ext cx="5433391" cy="40277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5" y="291548"/>
            <a:ext cx="5512906" cy="40277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1895" y="5005137"/>
            <a:ext cx="978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F0851-73C4-468D-B4B4-E7A8D4D2FFB2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32346"/>
            <a:ext cx="5594685" cy="41990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5" y="132346"/>
            <a:ext cx="5907506" cy="41990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45704" y="4625009"/>
            <a:ext cx="984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ঘেঁসে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CB9DB-3F37-4B7C-9192-156E5CC4BF42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361</Words>
  <Application>Microsoft Office PowerPoint</Application>
  <PresentationFormat>Widescreen</PresentationFormat>
  <Paragraphs>89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50</cp:revision>
  <dcterms:created xsi:type="dcterms:W3CDTF">2020-02-10T13:26:11Z</dcterms:created>
  <dcterms:modified xsi:type="dcterms:W3CDTF">2020-02-17T13:35:56Z</dcterms:modified>
</cp:coreProperties>
</file>