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9" r:id="rId2"/>
    <p:sldId id="257" r:id="rId3"/>
    <p:sldId id="258" r:id="rId4"/>
    <p:sldId id="286" r:id="rId5"/>
    <p:sldId id="290" r:id="rId6"/>
    <p:sldId id="285" r:id="rId7"/>
    <p:sldId id="289" r:id="rId8"/>
    <p:sldId id="287" r:id="rId9"/>
    <p:sldId id="270" r:id="rId10"/>
    <p:sldId id="282" r:id="rId11"/>
    <p:sldId id="291" r:id="rId12"/>
    <p:sldId id="293" r:id="rId13"/>
    <p:sldId id="265" r:id="rId14"/>
    <p:sldId id="274" r:id="rId15"/>
    <p:sldId id="294" r:id="rId16"/>
    <p:sldId id="268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AFF1-1863-49CF-8B19-60319E1F947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67E2-3BC3-4C98-BD7B-D1773A53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967E2-3BC3-4C98-BD7B-D1773A53C9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80E2-70DC-4B59-8F34-E2413D7ABA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80E2-70DC-4B59-8F34-E2413D7ABA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25E6-C423-434F-A6CD-3E7FAD5EF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B0651-A2C4-4955-8E30-0267765F2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0C0E3-03E4-4273-97FB-EA33A5FA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35CA-8D32-4A52-A9E5-377FD85C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1543-A52E-435F-8A0B-E8061F2B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64C6-205B-4A6F-B041-587F5FA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CC55A-30D8-4E7A-A2B4-0DFD03D60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EBA4-9671-48BE-BA35-C74D7104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5790-5804-4424-8CFB-E4A54AB4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35E1-EA38-4B6B-8C3A-79BFE4C2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1BDF0-FA32-4D61-8F95-8DA562FD3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8991E-EB28-4261-BB92-D31571A1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4F37-1BA2-4ACF-BCF1-D50D082D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D7AE-3893-481A-A29A-8367026A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AF5C-3426-42C9-B365-874261A0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66B7-2865-42F1-B8D9-FB1F0F3C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7E15-AF83-4E63-AFD7-48FBD634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A785-F9B4-406B-B175-93B6CFB1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F01CF-D121-4980-976F-DAB876EF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7ABB-B78C-474C-ADFD-C7C88B5F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68AA-6D2A-4289-BB6B-8C58B7A3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9D53-78FB-4047-91D7-3C6624A7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C75A-FDD7-4B14-97A7-060A3E88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EDCE5-12F9-453E-946B-F1EE0A50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142E9-2DE2-4123-B5A7-09B108D4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5B89-6AB6-45EB-947A-BCA7DC6A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BAD88-B420-45DB-9210-881A85F51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EB4EE-23A0-4F7F-AC77-5DAC4C4FE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6D73B-4431-41B7-A008-EE9E93F3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E5D63-AA82-4DC6-AF42-75FD34C9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5C7C-3862-48C8-95B3-8F886F07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F322-8167-4525-AF6C-32E05E09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E939D-C855-4C06-BF4B-E67DA53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EAF8-982F-46BC-A18F-E745DEB9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A53F6-FBC7-4938-A6DF-9241A71C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AE0EB-7A4B-4E8C-87B7-71892CC64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01465-F60F-4BB0-8CF0-5A210B1F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1FD30-6931-49A8-9727-0491DC3B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6EEE1-4415-4C03-9654-9D406750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2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7D62-7492-4B07-BEA8-E8C0CB2A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762B9-CD35-478A-A047-B4C1EC95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983E-F4CD-42DA-9529-8202E420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2FD6-42ED-4C56-B1CF-43458743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B3CC67-21FD-4E8A-8986-58687C7197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5974-85AC-47B2-8281-01BAC476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B4DB-2CFF-4F6A-BB0E-F6AA4011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7F418-340A-43D0-904C-65C6CC35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98918-49F0-4E52-BC8B-E02C1ED2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E907-7639-4499-9EBE-311E09F9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552D8-0D4A-42B5-B2D0-33B17821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310F-4981-440C-A924-0B131753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CAFD2-F7D7-4483-8C04-FFD4787DA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1AA13-4D1A-4C7E-8DFB-F1FC09FA4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7FD0-9D06-44BC-9BD7-F84A7B08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680611-DE75-4C93-A3F6-B32AD58FD95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14F68-2A34-4113-B253-6BB03796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34988-B3DF-43AF-8619-FF069D60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18872C-D1F9-47BD-89A3-8432D88F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F5921-0014-48E8-9A6D-89809331DC15}"/>
              </a:ext>
            </a:extLst>
          </p:cNvPr>
          <p:cNvSpPr/>
          <p:nvPr userDrawn="1"/>
        </p:nvSpPr>
        <p:spPr>
          <a:xfrm>
            <a:off x="161834" y="192314"/>
            <a:ext cx="11868332" cy="647337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F487C-61E2-4DEE-B275-4BA5E7646020}"/>
              </a:ext>
            </a:extLst>
          </p:cNvPr>
          <p:cNvSpPr/>
          <p:nvPr userDrawn="1"/>
        </p:nvSpPr>
        <p:spPr>
          <a:xfrm>
            <a:off x="0" y="-14516"/>
            <a:ext cx="12192000" cy="687251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7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E5FC0-EEF2-47A2-A4C6-D851C7F55565}"/>
              </a:ext>
            </a:extLst>
          </p:cNvPr>
          <p:cNvSpPr txBox="1"/>
          <p:nvPr/>
        </p:nvSpPr>
        <p:spPr>
          <a:xfrm>
            <a:off x="762000" y="451207"/>
            <a:ext cx="10668000" cy="129266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0" descr="C:\Users\NAGPS\Downloads\Fruit\4.jpg">
            <a:extLst>
              <a:ext uri="{FF2B5EF4-FFF2-40B4-BE49-F238E27FC236}">
                <a16:creationId xmlns:a16="http://schemas.microsoft.com/office/drawing/2014/main" id="{DBA67C30-01EE-4380-B46B-82FFF54A3A9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309" y="1607995"/>
            <a:ext cx="6720348" cy="479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65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AGPS\Downloads\Fruit\ruti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3657600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5844" name="Picture 4" descr="C:\Users\NAGPS\Downloads\Fruit\16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00200"/>
            <a:ext cx="3657600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5846" name="Picture 6" descr="C:\Users\NAGPS\Downloads\Fruit\19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00200"/>
            <a:ext cx="3657600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4267200" y="557682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Ruti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E71E2-9700-41A1-A8ED-C61BF4B81C8F}"/>
              </a:ext>
            </a:extLst>
          </p:cNvPr>
          <p:cNvSpPr txBox="1"/>
          <p:nvPr/>
        </p:nvSpPr>
        <p:spPr>
          <a:xfrm>
            <a:off x="2986013" y="450182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4661A-5F12-473A-A9B4-AF17C9ACEC5F}"/>
              </a:ext>
            </a:extLst>
          </p:cNvPr>
          <p:cNvSpPr txBox="1"/>
          <p:nvPr/>
        </p:nvSpPr>
        <p:spPr>
          <a:xfrm>
            <a:off x="3565634" y="450182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NAGPS\Downloads\Fruit\2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16" y="1496961"/>
            <a:ext cx="4660490" cy="38640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6872" name="Picture 8" descr="C:\Users\NAGPS\Downloads\Fruit\2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794" y="1496961"/>
            <a:ext cx="4660490" cy="38640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5121088" y="5588876"/>
            <a:ext cx="194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73E91-A6BB-4FF4-A15D-F10D98531B67}"/>
              </a:ext>
            </a:extLst>
          </p:cNvPr>
          <p:cNvSpPr txBox="1"/>
          <p:nvPr/>
        </p:nvSpPr>
        <p:spPr>
          <a:xfrm>
            <a:off x="2986013" y="432503"/>
            <a:ext cx="6219973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b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AF75D-916A-4104-8FA0-B8F31A061CB0}"/>
              </a:ext>
            </a:extLst>
          </p:cNvPr>
          <p:cNvSpPr txBox="1"/>
          <p:nvPr/>
        </p:nvSpPr>
        <p:spPr>
          <a:xfrm>
            <a:off x="3565635" y="438127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6CF3DD-DEF8-45E7-B979-5BD44CB42975}"/>
              </a:ext>
            </a:extLst>
          </p:cNvPr>
          <p:cNvGrpSpPr/>
          <p:nvPr/>
        </p:nvGrpSpPr>
        <p:grpSpPr>
          <a:xfrm>
            <a:off x="6299200" y="2057400"/>
            <a:ext cx="5486400" cy="2743200"/>
            <a:chOff x="6514372" y="2057400"/>
            <a:chExt cx="5486400" cy="2743200"/>
          </a:xfrm>
        </p:grpSpPr>
        <p:pic>
          <p:nvPicPr>
            <p:cNvPr id="38914" name="Picture 2" descr="C:\Users\NAGPS\Downloads\Fruit\2010-03-18-19-35-50-021042200-bishal.jp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57572" y="2057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38917" name="Picture 5" descr="C:\Users\NAGPS\Downloads\Fruit\(تعبيرية)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4372" y="2057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3157FD-708F-4E8B-BBF6-28D57A26BD68}"/>
              </a:ext>
            </a:extLst>
          </p:cNvPr>
          <p:cNvGrpSpPr/>
          <p:nvPr/>
        </p:nvGrpSpPr>
        <p:grpSpPr>
          <a:xfrm>
            <a:off x="406400" y="2057400"/>
            <a:ext cx="5486400" cy="2743200"/>
            <a:chOff x="3178607" y="2057400"/>
            <a:chExt cx="5486400" cy="2743200"/>
          </a:xfrm>
        </p:grpSpPr>
        <p:pic>
          <p:nvPicPr>
            <p:cNvPr id="6" name="Picture 2" descr="C:\Users\NAGPS\Downloads\Fruit\42.jpg"/>
            <p:cNvPicPr>
              <a:picLocks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 flipH="1">
              <a:off x="3178607" y="2057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7" name="Picture 3" descr="C:\Users\NAGPS\Downloads\Fruit\33.jpg"/>
            <p:cNvPicPr>
              <a:picLocks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921807" y="2057400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5" name="TextBox 14"/>
          <p:cNvSpPr txBox="1"/>
          <p:nvPr/>
        </p:nvSpPr>
        <p:spPr>
          <a:xfrm>
            <a:off x="1437202" y="5112901"/>
            <a:ext cx="394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chicken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4601" y="5112900"/>
            <a:ext cx="394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570B5-2E45-4555-A35F-A34C5E036AF9}"/>
              </a:ext>
            </a:extLst>
          </p:cNvPr>
          <p:cNvSpPr txBox="1"/>
          <p:nvPr/>
        </p:nvSpPr>
        <p:spPr>
          <a:xfrm>
            <a:off x="2986014" y="782794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52F71-7AB3-46EE-942D-59D14F905728}"/>
              </a:ext>
            </a:extLst>
          </p:cNvPr>
          <p:cNvSpPr txBox="1"/>
          <p:nvPr/>
        </p:nvSpPr>
        <p:spPr>
          <a:xfrm>
            <a:off x="3565634" y="782794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87389"/>
              </p:ext>
            </p:extLst>
          </p:nvPr>
        </p:nvGraphicFramePr>
        <p:xfrm>
          <a:off x="3452648" y="3936440"/>
          <a:ext cx="8439808" cy="2480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03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Food from plants and trees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Food</a:t>
                      </a:r>
                      <a:r>
                        <a:rPr lang="en-US" sz="2800" baseline="0" dirty="0"/>
                        <a:t> from animals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44"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25"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625"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91025" y="263365"/>
            <a:ext cx="6887025" cy="644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9885" tIns="44943" rIns="89885" bIns="44943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B4294-CEFB-4194-AB37-C4F9B8B9F327}"/>
              </a:ext>
            </a:extLst>
          </p:cNvPr>
          <p:cNvSpPr txBox="1"/>
          <p:nvPr/>
        </p:nvSpPr>
        <p:spPr>
          <a:xfrm>
            <a:off x="869610" y="1285598"/>
            <a:ext cx="823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from plant and trees?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from animals?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B5A96-CB09-4C1C-A5CA-5F839DE2B2C4}"/>
              </a:ext>
            </a:extLst>
          </p:cNvPr>
          <p:cNvSpPr txBox="1"/>
          <p:nvPr/>
        </p:nvSpPr>
        <p:spPr>
          <a:xfrm>
            <a:off x="299546" y="2678732"/>
            <a:ext cx="1159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banana, papaya, carrot, chicken, milk, honey, bread,ruti, rice , juice, lentils, tea.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5D7E73-E7DD-483A-AD05-65A266304164}"/>
              </a:ext>
            </a:extLst>
          </p:cNvPr>
          <p:cNvGrpSpPr/>
          <p:nvPr/>
        </p:nvGrpSpPr>
        <p:grpSpPr>
          <a:xfrm>
            <a:off x="6259310" y="1744928"/>
            <a:ext cx="5498759" cy="3061032"/>
            <a:chOff x="6519917" y="1848960"/>
            <a:chExt cx="5498759" cy="2928259"/>
          </a:xfrm>
        </p:grpSpPr>
        <p:pic>
          <p:nvPicPr>
            <p:cNvPr id="2052" name="Picture 4" descr="C:\Users\NAGPS\Downloads\Fruit\1371592995411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75476" y="1867057"/>
              <a:ext cx="2743200" cy="2910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pic>
          <p:nvPicPr>
            <p:cNvPr id="2050" name="Picture 2" descr="C:\Users\NAGPS\Downloads\Fruit\613cf1367c43ebc7e61b071b78624d10-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9917" y="1848960"/>
              <a:ext cx="2743200" cy="2928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3F1033-3E56-4460-81E0-41D4827B2D5E}"/>
              </a:ext>
            </a:extLst>
          </p:cNvPr>
          <p:cNvGrpSpPr/>
          <p:nvPr/>
        </p:nvGrpSpPr>
        <p:grpSpPr>
          <a:xfrm>
            <a:off x="433931" y="1744927"/>
            <a:ext cx="5486400" cy="3061033"/>
            <a:chOff x="974942" y="1815498"/>
            <a:chExt cx="5486400" cy="2743200"/>
          </a:xfrm>
        </p:grpSpPr>
        <p:pic>
          <p:nvPicPr>
            <p:cNvPr id="2055" name="Picture 7" descr="C:\Users\NAGPS\Downloads\Fruit\mortazabd_1308330590_1-tea1606b.jpg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18142" y="1815498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pic>
          <p:nvPicPr>
            <p:cNvPr id="2056" name="Picture 8" descr="C:\Users\NAGPS\Downloads\Fruit\porjoton-520160204061953.jp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4942" y="1815498"/>
              <a:ext cx="27432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2764117" y="5063019"/>
            <a:ext cx="194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8058" y="5063019"/>
            <a:ext cx="194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lentils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458603-D8E6-4F9C-BF0D-3142EC7EC0A9}"/>
              </a:ext>
            </a:extLst>
          </p:cNvPr>
          <p:cNvSpPr txBox="1"/>
          <p:nvPr/>
        </p:nvSpPr>
        <p:spPr>
          <a:xfrm>
            <a:off x="2986013" y="516194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2910C-259A-49B2-8D53-105DFC1E1578}"/>
              </a:ext>
            </a:extLst>
          </p:cNvPr>
          <p:cNvSpPr txBox="1"/>
          <p:nvPr/>
        </p:nvSpPr>
        <p:spPr>
          <a:xfrm>
            <a:off x="3565634" y="516194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D2F5FB-41C0-47B6-B42A-1F92F21805C4}"/>
              </a:ext>
            </a:extLst>
          </p:cNvPr>
          <p:cNvGrpSpPr>
            <a:grpSpLocks/>
          </p:cNvGrpSpPr>
          <p:nvPr/>
        </p:nvGrpSpPr>
        <p:grpSpPr>
          <a:xfrm>
            <a:off x="6435834" y="1508760"/>
            <a:ext cx="5029200" cy="3840480"/>
            <a:chOff x="6400800" y="152400"/>
            <a:chExt cx="2905125" cy="2219325"/>
          </a:xfrm>
        </p:grpSpPr>
        <p:pic>
          <p:nvPicPr>
            <p:cNvPr id="3" name="Picture 9" descr="C:\Users\NAGPS\Downloads\Fruit\43.jpg">
              <a:extLst>
                <a:ext uri="{FF2B5EF4-FFF2-40B4-BE49-F238E27FC236}">
                  <a16:creationId xmlns:a16="http://schemas.microsoft.com/office/drawing/2014/main" id="{AA6B6152-1D8E-4F93-AFDE-7B2CFF1AC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228600"/>
              <a:ext cx="214312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" name="Picture 8" descr="C:\Users\NAGPS\Downloads\Fruit\710HEITr+iL._SX425_.jpg">
              <a:extLst>
                <a:ext uri="{FF2B5EF4-FFF2-40B4-BE49-F238E27FC236}">
                  <a16:creationId xmlns:a16="http://schemas.microsoft.com/office/drawing/2014/main" id="{4E5E7ED8-E527-4BEC-8865-83373C47E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152400"/>
              <a:ext cx="20574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3226AE-B88B-464C-A159-451A512FD7E4}"/>
              </a:ext>
            </a:extLst>
          </p:cNvPr>
          <p:cNvSpPr txBox="1"/>
          <p:nvPr/>
        </p:nvSpPr>
        <p:spPr>
          <a:xfrm>
            <a:off x="7518400" y="54811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F9618E-9E9D-43E4-A915-FEB7DBB4948C}"/>
              </a:ext>
            </a:extLst>
          </p:cNvPr>
          <p:cNvGrpSpPr>
            <a:grpSpLocks/>
          </p:cNvGrpSpPr>
          <p:nvPr/>
        </p:nvGrpSpPr>
        <p:grpSpPr>
          <a:xfrm>
            <a:off x="695434" y="1508760"/>
            <a:ext cx="5029200" cy="3840480"/>
            <a:chOff x="5344887" y="5486400"/>
            <a:chExt cx="2960913" cy="1981200"/>
          </a:xfrm>
        </p:grpSpPr>
        <p:pic>
          <p:nvPicPr>
            <p:cNvPr id="7" name="Picture 3" descr="C:\Users\NAGPS\Downloads\Fruit\51-honey.jpg">
              <a:extLst>
                <a:ext uri="{FF2B5EF4-FFF2-40B4-BE49-F238E27FC236}">
                  <a16:creationId xmlns:a16="http://schemas.microsoft.com/office/drawing/2014/main" id="{03B41346-0CCE-4676-8498-6592FD0C7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5486400"/>
              <a:ext cx="1295400" cy="198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" name="Picture 4" descr="C:\Users\NAGPS\Downloads\Fruit\66.jpg">
              <a:extLst>
                <a:ext uri="{FF2B5EF4-FFF2-40B4-BE49-F238E27FC236}">
                  <a16:creationId xmlns:a16="http://schemas.microsoft.com/office/drawing/2014/main" id="{7AB5E4F7-DE35-4930-A3C2-A185F3448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44887" y="5486400"/>
              <a:ext cx="1850572" cy="1973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ED4024-3404-4365-9F6A-B1DF4DCA2D58}"/>
              </a:ext>
            </a:extLst>
          </p:cNvPr>
          <p:cNvSpPr txBox="1"/>
          <p:nvPr/>
        </p:nvSpPr>
        <p:spPr>
          <a:xfrm>
            <a:off x="2768600" y="55855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912D0-22AF-4EFC-AA02-38120350CE22}"/>
              </a:ext>
            </a:extLst>
          </p:cNvPr>
          <p:cNvSpPr txBox="1"/>
          <p:nvPr/>
        </p:nvSpPr>
        <p:spPr>
          <a:xfrm>
            <a:off x="2986013" y="413919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EBA04-A30A-4C83-8039-8166BBBD74A4}"/>
              </a:ext>
            </a:extLst>
          </p:cNvPr>
          <p:cNvSpPr txBox="1"/>
          <p:nvPr/>
        </p:nvSpPr>
        <p:spPr>
          <a:xfrm>
            <a:off x="3565634" y="413919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  <p:extLst>
      <p:ext uri="{BB962C8B-B14F-4D97-AF65-F5344CB8AC3E}">
        <p14:creationId xmlns:p14="http://schemas.microsoft.com/office/powerpoint/2010/main" val="39580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C6C32-FC98-4B97-A98E-E11D0581248B}"/>
              </a:ext>
            </a:extLst>
          </p:cNvPr>
          <p:cNvSpPr txBox="1"/>
          <p:nvPr/>
        </p:nvSpPr>
        <p:spPr>
          <a:xfrm>
            <a:off x="507548" y="1209780"/>
            <a:ext cx="388567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07E45-06FF-49F4-AEAD-F9905362906B}"/>
              </a:ext>
            </a:extLst>
          </p:cNvPr>
          <p:cNvSpPr txBox="1"/>
          <p:nvPr/>
        </p:nvSpPr>
        <p:spPr>
          <a:xfrm>
            <a:off x="926823" y="2380407"/>
            <a:ext cx="994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3D28-D86D-4D81-836A-254BABDA11E4}"/>
              </a:ext>
            </a:extLst>
          </p:cNvPr>
          <p:cNvSpPr txBox="1"/>
          <p:nvPr/>
        </p:nvSpPr>
        <p:spPr>
          <a:xfrm>
            <a:off x="1002362" y="3429000"/>
            <a:ext cx="942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from plant and trees?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from animals? </a:t>
            </a:r>
          </a:p>
        </p:txBody>
      </p:sp>
    </p:spTree>
    <p:extLst>
      <p:ext uri="{BB962C8B-B14F-4D97-AF65-F5344CB8AC3E}">
        <p14:creationId xmlns:p14="http://schemas.microsoft.com/office/powerpoint/2010/main" val="9755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20724-3264-4D67-9E35-FCA80561E7F6}"/>
              </a:ext>
            </a:extLst>
          </p:cNvPr>
          <p:cNvSpPr txBox="1"/>
          <p:nvPr/>
        </p:nvSpPr>
        <p:spPr>
          <a:xfrm>
            <a:off x="3699313" y="525686"/>
            <a:ext cx="479337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6A5DD-1099-499E-8292-56249E35D982}"/>
              </a:ext>
            </a:extLst>
          </p:cNvPr>
          <p:cNvSpPr txBox="1"/>
          <p:nvPr/>
        </p:nvSpPr>
        <p:spPr>
          <a:xfrm>
            <a:off x="1279635" y="5448711"/>
            <a:ext cx="963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name of five another foods.</a:t>
            </a:r>
          </a:p>
        </p:txBody>
      </p:sp>
      <p:pic>
        <p:nvPicPr>
          <p:cNvPr id="4" name="Picture 5" descr="C:\Users\NAGPS\Downloads\Fruit\14.jpg">
            <a:extLst>
              <a:ext uri="{FF2B5EF4-FFF2-40B4-BE49-F238E27FC236}">
                <a16:creationId xmlns:a16="http://schemas.microsoft.com/office/drawing/2014/main" id="{9E727A1F-C170-487E-B224-95018DC12A4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555" y="1290653"/>
            <a:ext cx="4050890" cy="40394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107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5D8DC-601A-44AC-87BD-AC7A5FA9A82D}"/>
              </a:ext>
            </a:extLst>
          </p:cNvPr>
          <p:cNvSpPr txBox="1"/>
          <p:nvPr/>
        </p:nvSpPr>
        <p:spPr>
          <a:xfrm>
            <a:off x="2296509" y="5311396"/>
            <a:ext cx="7598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</p:txBody>
      </p:sp>
      <p:pic>
        <p:nvPicPr>
          <p:cNvPr id="5" name="Picture 3" descr="C:\Users\NAGPS\Downloads\Fruit\image019.jpg">
            <a:extLst>
              <a:ext uri="{FF2B5EF4-FFF2-40B4-BE49-F238E27FC236}">
                <a16:creationId xmlns:a16="http://schemas.microsoft.com/office/drawing/2014/main" id="{C9C84456-7CE7-426A-BEFF-B9780F0CBC4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622" y="530941"/>
            <a:ext cx="5972757" cy="478045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469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A5D8C-281D-4E11-B50C-FEE33F78E1C9}"/>
              </a:ext>
            </a:extLst>
          </p:cNvPr>
          <p:cNvSpPr txBox="1"/>
          <p:nvPr/>
        </p:nvSpPr>
        <p:spPr>
          <a:xfrm>
            <a:off x="1531883" y="102325"/>
            <a:ext cx="912823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311525" algn="l"/>
              </a:tabLs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18878A-351A-43DB-B224-1AC5B142EA10}"/>
              </a:ext>
            </a:extLst>
          </p:cNvPr>
          <p:cNvCxnSpPr/>
          <p:nvPr/>
        </p:nvCxnSpPr>
        <p:spPr>
          <a:xfrm>
            <a:off x="7298250" y="1294135"/>
            <a:ext cx="0" cy="529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F6DEEB-0A98-4353-B359-6B406D077830}"/>
              </a:ext>
            </a:extLst>
          </p:cNvPr>
          <p:cNvSpPr txBox="1"/>
          <p:nvPr/>
        </p:nvSpPr>
        <p:spPr>
          <a:xfrm>
            <a:off x="194436" y="2067034"/>
            <a:ext cx="650132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Md.Sarwar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Jahan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Ramnagar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School.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no: 01766607536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Email:sarwarjahan03@gmail.com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31948D-AE8F-4389-A2AC-FA16DC03C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8" y="1025655"/>
            <a:ext cx="1424804" cy="1621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DA7FE-5423-461D-B9D2-A87943DFFD60}"/>
              </a:ext>
            </a:extLst>
          </p:cNvPr>
          <p:cNvSpPr txBox="1"/>
          <p:nvPr/>
        </p:nvSpPr>
        <p:spPr>
          <a:xfrm>
            <a:off x="6553210" y="2067034"/>
            <a:ext cx="5997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 defTabSz="3429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Three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36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 1-3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Date:20.02.2020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Time:50 Minutes.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3F17B-BB6F-45A1-8AD1-2F3163BEC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"/>
          <a:stretch/>
        </p:blipFill>
        <p:spPr>
          <a:xfrm>
            <a:off x="8610434" y="1025656"/>
            <a:ext cx="1243012" cy="1621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6247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B031A-5646-4EBE-A0AB-15EDCF3B6040}"/>
              </a:ext>
            </a:extLst>
          </p:cNvPr>
          <p:cNvSpPr txBox="1"/>
          <p:nvPr/>
        </p:nvSpPr>
        <p:spPr>
          <a:xfrm>
            <a:off x="1434662" y="2683724"/>
            <a:ext cx="968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: Repeat words, after the teacher with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proper  sounds and stress;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:  Say words with proper sounds and stress.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6E9E9-6BF4-4897-B9FC-162B6E7F8FB0}"/>
              </a:ext>
            </a:extLst>
          </p:cNvPr>
          <p:cNvSpPr txBox="1"/>
          <p:nvPr/>
        </p:nvSpPr>
        <p:spPr>
          <a:xfrm>
            <a:off x="404649" y="381646"/>
            <a:ext cx="664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F843-9918-4629-AFB2-642FEB46D90B}"/>
              </a:ext>
            </a:extLst>
          </p:cNvPr>
          <p:cNvSpPr txBox="1"/>
          <p:nvPr/>
        </p:nvSpPr>
        <p:spPr>
          <a:xfrm>
            <a:off x="977462" y="1729375"/>
            <a:ext cx="744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7412" y="5849471"/>
            <a:ext cx="9108450" cy="644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9885" tIns="44943" rIns="89885" bIns="44943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 things can you see in this picture ?</a:t>
            </a:r>
          </a:p>
        </p:txBody>
      </p:sp>
      <p:pic>
        <p:nvPicPr>
          <p:cNvPr id="4097" name="Picture 1" descr="C:\Users\NAGPS\Downloads\Fruit\mortazabd_1308330590_1-tea1606b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5200" y="3659621"/>
            <a:ext cx="1828800" cy="1828800"/>
          </a:xfrm>
          <a:prstGeom prst="rect">
            <a:avLst/>
          </a:prstGeom>
          <a:noFill/>
        </p:spPr>
      </p:pic>
      <p:pic>
        <p:nvPicPr>
          <p:cNvPr id="4099" name="Picture 3" descr="C:\Users\NAGPS\Downloads\Fruit\pierna-de-pollo-asada-3976217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659621"/>
            <a:ext cx="1828800" cy="1828800"/>
          </a:xfrm>
          <a:prstGeom prst="rect">
            <a:avLst/>
          </a:prstGeom>
          <a:noFill/>
        </p:spPr>
      </p:pic>
      <p:pic>
        <p:nvPicPr>
          <p:cNvPr id="4102" name="Picture 6" descr="C:\Users\NAGPS\Downloads\Fruit\yellow-daal-web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9621"/>
            <a:ext cx="1828800" cy="1828800"/>
          </a:xfrm>
          <a:prstGeom prst="rect">
            <a:avLst/>
          </a:prstGeom>
          <a:noFill/>
        </p:spPr>
      </p:pic>
      <p:pic>
        <p:nvPicPr>
          <p:cNvPr id="4103" name="Picture 7" descr="C:\Users\NAGPS\Downloads\Fruit\1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8000" y="1310939"/>
            <a:ext cx="1828800" cy="1828800"/>
          </a:xfrm>
          <a:prstGeom prst="rect">
            <a:avLst/>
          </a:prstGeom>
          <a:noFill/>
        </p:spPr>
      </p:pic>
      <p:pic>
        <p:nvPicPr>
          <p:cNvPr id="4104" name="Picture 8" descr="C:\Users\NAGPS\Downloads\Fruit\7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30046" flipH="1">
            <a:off x="2844800" y="1310939"/>
            <a:ext cx="1828800" cy="1828800"/>
          </a:xfrm>
          <a:prstGeom prst="rect">
            <a:avLst/>
          </a:prstGeom>
          <a:noFill/>
        </p:spPr>
      </p:pic>
      <p:pic>
        <p:nvPicPr>
          <p:cNvPr id="4105" name="Picture 9" descr="C:\Users\NAGPS\Downloads\Fruit\13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1310939"/>
            <a:ext cx="1828800" cy="1828800"/>
          </a:xfrm>
          <a:prstGeom prst="rect">
            <a:avLst/>
          </a:prstGeom>
          <a:noFill/>
        </p:spPr>
      </p:pic>
      <p:pic>
        <p:nvPicPr>
          <p:cNvPr id="4106" name="Picture 10" descr="C:\Users\NAGPS\Downloads\Fruit\15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18400" y="1310939"/>
            <a:ext cx="1828800" cy="1828800"/>
          </a:xfrm>
          <a:prstGeom prst="rect">
            <a:avLst/>
          </a:prstGeom>
          <a:noFill/>
        </p:spPr>
      </p:pic>
      <p:pic>
        <p:nvPicPr>
          <p:cNvPr id="4107" name="Picture 11" descr="C:\Users\NAGPS\Downloads\Fruit\51-honey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18400" y="3659621"/>
            <a:ext cx="1828800" cy="1828800"/>
          </a:xfrm>
          <a:prstGeom prst="rect">
            <a:avLst/>
          </a:prstGeom>
          <a:noFill/>
        </p:spPr>
      </p:pic>
      <p:pic>
        <p:nvPicPr>
          <p:cNvPr id="4108" name="Picture 12" descr="C:\Users\NAGPS\Downloads\Fruit\image019.jpg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55200" y="1310939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C:\Users\NAGPS\Downloads\Fruit\(تعبيرية).jpg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854113">
            <a:off x="2844800" y="3484215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4C4C4A-ECDB-431F-9A0F-D9D21A914937}"/>
              </a:ext>
            </a:extLst>
          </p:cNvPr>
          <p:cNvSpPr txBox="1"/>
          <p:nvPr/>
        </p:nvSpPr>
        <p:spPr>
          <a:xfrm>
            <a:off x="2986014" y="559206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4898" y="513320"/>
            <a:ext cx="636220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 </a:t>
            </a:r>
          </a:p>
        </p:txBody>
      </p:sp>
      <p:pic>
        <p:nvPicPr>
          <p:cNvPr id="4" name="Picture 2" descr="C:\Users\NAGPS\Downloads\Crow\duduchuabenh2.jpg">
            <a:extLst>
              <a:ext uri="{FF2B5EF4-FFF2-40B4-BE49-F238E27FC236}">
                <a16:creationId xmlns:a16="http://schemas.microsoft.com/office/drawing/2014/main" id="{035A8398-EC1F-42BD-B4C3-79421C193BD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84090" y="1268840"/>
            <a:ext cx="5624052" cy="4167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FE963D-18EF-427B-A2D0-CC4E538DE57B}"/>
              </a:ext>
            </a:extLst>
          </p:cNvPr>
          <p:cNvSpPr txBox="1"/>
          <p:nvPr/>
        </p:nvSpPr>
        <p:spPr>
          <a:xfrm>
            <a:off x="3574026" y="5545394"/>
            <a:ext cx="504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we need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C:\Users\NAGPS\Downloads\Fruit\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113" y="1379277"/>
            <a:ext cx="4921044" cy="39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93" name="Picture 21" descr="C:\Users\NAGPS\Downloads\Fruit\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44" y="1379278"/>
            <a:ext cx="4921045" cy="39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694143" y="5741090"/>
            <a:ext cx="28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banana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16B2D-40B0-4E85-B6EF-754D7181F2D9}"/>
              </a:ext>
            </a:extLst>
          </p:cNvPr>
          <p:cNvSpPr txBox="1"/>
          <p:nvPr/>
        </p:nvSpPr>
        <p:spPr>
          <a:xfrm>
            <a:off x="2670704" y="367295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EE5B1-6B0E-4B32-9975-88970E5FDBCD}"/>
              </a:ext>
            </a:extLst>
          </p:cNvPr>
          <p:cNvSpPr txBox="1"/>
          <p:nvPr/>
        </p:nvSpPr>
        <p:spPr>
          <a:xfrm>
            <a:off x="4398918" y="314989"/>
            <a:ext cx="339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Users\NAGPS\Downloads\Fruit\6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6774" y="1409601"/>
            <a:ext cx="4896465" cy="40631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3799" name="Picture 7" descr="C:\Users\NAGPS\Downloads\Fruit\8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8761" y="1409602"/>
            <a:ext cx="4736536" cy="40631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694144" y="5685340"/>
            <a:ext cx="28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papaya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30386-3CF8-47B5-A736-FD349DC80ED3}"/>
              </a:ext>
            </a:extLst>
          </p:cNvPr>
          <p:cNvSpPr txBox="1"/>
          <p:nvPr/>
        </p:nvSpPr>
        <p:spPr>
          <a:xfrm>
            <a:off x="3207240" y="505001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8E862-2C15-4B20-A231-1FC0B6342327}"/>
              </a:ext>
            </a:extLst>
          </p:cNvPr>
          <p:cNvSpPr txBox="1"/>
          <p:nvPr/>
        </p:nvSpPr>
        <p:spPr>
          <a:xfrm>
            <a:off x="4555217" y="550712"/>
            <a:ext cx="50607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AGPS\Downloads\Fruit\1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842" y="1424518"/>
            <a:ext cx="4816288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4820" name="Picture 4" descr="C:\Users\NAGPS\Downloads\Fruit\1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161" y="1445342"/>
            <a:ext cx="4675239" cy="366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121088" y="5428875"/>
            <a:ext cx="194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carrot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D04B3-F8BA-40B4-99F1-8E9A4572BAE6}"/>
              </a:ext>
            </a:extLst>
          </p:cNvPr>
          <p:cNvSpPr txBox="1"/>
          <p:nvPr/>
        </p:nvSpPr>
        <p:spPr>
          <a:xfrm>
            <a:off x="2986013" y="459628"/>
            <a:ext cx="621997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B0922-7570-4411-9FEC-46F942D97EA3}"/>
              </a:ext>
            </a:extLst>
          </p:cNvPr>
          <p:cNvSpPr txBox="1"/>
          <p:nvPr/>
        </p:nvSpPr>
        <p:spPr>
          <a:xfrm>
            <a:off x="3565634" y="459628"/>
            <a:ext cx="506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96353" y="2017059"/>
            <a:ext cx="7799295" cy="4504766"/>
            <a:chOff x="609599" y="2286000"/>
            <a:chExt cx="5945215" cy="5105401"/>
          </a:xfrm>
        </p:grpSpPr>
        <p:pic>
          <p:nvPicPr>
            <p:cNvPr id="5" name="Picture 1" descr="C:\Users\NAGPS\Downloads\Fruit\mortazabd_1308330590_1-tea1606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3677" y="5638802"/>
              <a:ext cx="1481137" cy="16763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9" name="Picture 6" descr="C:\Users\NAGPS\Downloads\Fruit\yellow-daal-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3676" y="3962400"/>
              <a:ext cx="1455213" cy="1600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0" name="Picture 7" descr="C:\Users\NAGPS\Downloads\Fruit\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09600" y="2286000"/>
              <a:ext cx="1828800" cy="1619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2" name="Picture 9" descr="C:\Users\NAGPS\Downloads\Fruit\1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599" y="5619752"/>
              <a:ext cx="1828800" cy="17716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3" name="Picture 10" descr="C:\Users\NAGPS\Downloads\Fruit\1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599" y="3962400"/>
              <a:ext cx="1828800" cy="1600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4" name="Picture 11" descr="C:\Users\NAGPS\Downloads\Fruit\51-honey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47752" y="2286000"/>
              <a:ext cx="1481137" cy="1600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sp>
        <p:nvSpPr>
          <p:cNvPr id="17" name="TextBox 16"/>
          <p:cNvSpPr txBox="1"/>
          <p:nvPr/>
        </p:nvSpPr>
        <p:spPr>
          <a:xfrm>
            <a:off x="525208" y="313632"/>
            <a:ext cx="3952199" cy="644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9885" tIns="44943" rIns="89885" bIns="44943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715938" y="1107056"/>
            <a:ext cx="843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the name of picture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260</Words>
  <Application>Microsoft Office PowerPoint</Application>
  <PresentationFormat>Widescreen</PresentationFormat>
  <Paragraphs>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42</cp:revision>
  <dcterms:created xsi:type="dcterms:W3CDTF">2019-09-12T13:49:31Z</dcterms:created>
  <dcterms:modified xsi:type="dcterms:W3CDTF">2020-02-17T04:44:12Z</dcterms:modified>
</cp:coreProperties>
</file>