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ppt/media/image3.jpg" ContentType="image/jpeg"/>
  <Override PartName="/ppt/media/image4.jpg" ContentType="image/jpeg"/>
  <Override PartName="/ppt/media/image6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1.jpg" ContentType="image/jpeg"/>
  <Override PartName="/ppt/media/image12.jpg" ContentType="image/jpeg"/>
  <Override PartName="/ppt/media/image14.jpg" ContentType="image/jpeg"/>
  <Override PartName="/ppt/media/image15.jpg" ContentType="image/jpeg"/>
  <Override PartName="/ppt/media/image17.jpg" ContentType="image/jpeg"/>
  <Override PartName="/ppt/media/image18.jpg" ContentType="image/jpeg"/>
  <Override PartName="/ppt/media/image19.jpg" ContentType="image/jpeg"/>
  <Override PartName="/ppt/media/image20.jpg" ContentType="image/jpeg"/>
  <Override PartName="/ppt/media/image21.jpg" ContentType="image/jpeg"/>
  <Override PartName="/ppt/media/image22.jpg" ContentType="image/jpeg"/>
  <Override PartName="/ppt/media/image23.jpg" ContentType="image/jpeg"/>
  <Override PartName="/ppt/media/image24.jpg" ContentType="image/jpeg"/>
  <Override PartName="/ppt/media/image25.jpg" ContentType="image/jpeg"/>
  <Override PartName="/ppt/media/image26.jpg" ContentType="image/jpeg"/>
  <Override PartName="/ppt/media/image27.jpg" ContentType="image/jpeg"/>
  <Override PartName="/ppt/media/image28.jpg" ContentType="image/jpeg"/>
  <Override PartName="/ppt/media/image29.jpg" ContentType="image/jpeg"/>
  <Override PartName="/ppt/media/image30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29FD3-A3A0-4233-B588-5D9F23CB1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735F5B-E274-4252-A398-BC8ABBF96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5923B-413D-4999-AFD7-48F7D7D3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2D691-73D2-4C2F-AFAF-5886E43E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57228-4FCE-4BB5-B41A-DC909FF5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0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A91F-846A-4BE3-AB69-0DB2A7899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0057E-CAF9-4AD6-AF46-DDE314EDF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0333E-221B-4AF8-AE4B-78E7F4F1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CFF3C-DC2D-470E-815D-079E95F2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A9DDC-28E0-4725-B281-E4AE08AB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1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C3EEC-8B59-4A8B-ABB6-6F896313A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FDDBA-7A48-4787-99F9-1587BEDD0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E79CB-58EB-48DE-8D67-4B5E6C73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17020-ADBA-4F8C-9BE8-85DCFD86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D9E66-C07F-4F68-821F-69B62039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4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54DE6-E31F-40AE-A51A-0160C9F3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546BE-15E9-4071-88AC-A1186C894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C1CED-73D9-4152-9714-337B8CF3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9B042-8ADF-4904-9F99-976E442DF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B6292-54AD-4261-91B2-27C7B59C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9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7574-BBE4-4648-91B3-323DBBD5A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AC390-A0AC-462A-B5D9-1E6E014FD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DD3A9-6E06-4798-B049-184EFFC16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11E84-D1B7-4ABE-BB68-95F8D5E7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528D9-F6EF-45C9-A7EC-8FF21174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F4DB-D74A-460D-A47C-A25C4172F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0D631-A5B6-41C2-B692-4987D0E78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79136-284D-4600-8F19-7E0364EA7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8B79F-09E0-4150-86A6-C5E7892A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47B60-D331-4FD6-9947-E4C72A82E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9D574-37D9-40D9-925F-3DDBB0188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3D0AA-54CB-443C-95E0-315697196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CD70-5281-43B2-8F95-4972073F0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6FBDB-32C6-42FC-8FD2-29354B09C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8594E-A3B4-49B6-AE2B-8A42E55BC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BD6FE5-96E4-4698-B2AE-1F6F712BB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B56CB-953B-4EC2-848F-4FE775BD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3A0DBB-E77E-4490-A89B-A9817E79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C99AC-4B90-4D49-97CD-FF3C8660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0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048DD-A921-43E6-965B-5D9E9CEF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D5A0AF-EBCC-4B85-AA08-8BF11F086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74464-DA6B-4C91-B215-99D9BC516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27CD1-7221-4961-AF1C-81599B33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772F25-C558-4CC1-A11F-D56C476C1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5EEFF3-906D-4375-B43E-A63A7B31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EF784-012F-4DB8-8C25-C4FA14DE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2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8351B-7F9E-4134-8F7F-05836DCA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332D0-D945-403B-B8CC-4D43330D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D2F04-E87A-4928-8E70-B08DA384B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6E78C-5EFF-4342-91C8-4F5D3C9BE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E999D-1107-4D56-9964-90809290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E3CFF-BAC4-4B31-A850-7BC31254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2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32042-5541-4CDE-82BA-7E3A46892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F1052C-9A4C-4ACF-BCFB-843D33D15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9A537-CDA9-4BE4-BD83-DC7164736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2A308-3358-4FCE-BAD8-F51E00F1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BFC4D-330D-4AC3-9CBA-CF0B420B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E7792-A002-463C-A1EC-FA3C345A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6470D-685E-4085-B784-9D927566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89DF7-DF1D-4F35-BD00-F0B6EC571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95982-6C57-42B2-8AFF-A75366417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1F4A-FD64-42FB-8910-323A2A2841EE}" type="datetimeFigureOut">
              <a:rPr lang="en-US" smtClean="0"/>
              <a:t>2020-02-01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1819-210B-47A1-8D70-BF5603411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2AFE3-7E1D-4AEA-8512-8FB6C8E62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39806-7762-442F-B653-A7AF7A581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6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89BBD2-5A49-406A-979A-86E5C58EB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79" y="212425"/>
            <a:ext cx="11179833" cy="674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1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9578E3-59DC-40BD-A9B3-65C0824A4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31" y="254479"/>
            <a:ext cx="3324225" cy="56201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961D3A-6B00-4CD6-9883-43B314FF1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592" y="336430"/>
            <a:ext cx="2803495" cy="57279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DE7C1D-0BC8-42BD-9B11-697B1D6BF1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402" y="560715"/>
            <a:ext cx="3364661" cy="550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5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CEF828-44E2-4412-83BC-024E078EA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14" y="603849"/>
            <a:ext cx="3028950" cy="49688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F086C0-1ECF-400C-B257-6430C8E32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020" y="845389"/>
            <a:ext cx="2642737" cy="48998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CFC4F3-7133-4922-84E6-709FE8C454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85" y="301925"/>
            <a:ext cx="5509314" cy="606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0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E9C5FF-1BDC-4C43-89AC-FFD14E9AC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" y="724619"/>
            <a:ext cx="2781435" cy="52534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49099B-D839-4DF5-B2EF-E111980CB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623" y="612475"/>
            <a:ext cx="2885535" cy="53656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4B8028-44FC-4304-8AC3-7757D34381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419" y="155275"/>
            <a:ext cx="4032488" cy="634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4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23306F-3839-4EEB-9762-C4FD5E180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51" y="543464"/>
            <a:ext cx="3071094" cy="55554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C1EEFA-8470-47B0-AF39-30F198324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790" y="884117"/>
            <a:ext cx="5717337" cy="537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13AD95-E97C-4E5B-BCFD-EA8BE06B2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468" y="974785"/>
            <a:ext cx="9230263" cy="540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77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55A107-68AF-434C-A3EC-FCBBAEA61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36" y="405442"/>
            <a:ext cx="4326147" cy="59870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DD41E0-7FFC-4BEB-8640-4FBBA229E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14" y="301925"/>
            <a:ext cx="6076950" cy="609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9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3382F9-FB92-43C9-9B79-1D207616F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15" y="500332"/>
            <a:ext cx="4080834" cy="46507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A92479-E60F-4619-AA82-76656ED17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014" y="500331"/>
            <a:ext cx="5883215" cy="559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8B9AF8-B11B-4630-BCED-EF5BA59D4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37" y="465826"/>
            <a:ext cx="4300416" cy="54777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829CBE-41FF-4C12-834A-83756AB696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771" y="266699"/>
            <a:ext cx="5902266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3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21271F-87F6-4C39-9400-505315DE5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87" y="439947"/>
            <a:ext cx="11095290" cy="565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27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90EA31-FC50-4E31-A85B-EAF6845AA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77" y="465825"/>
            <a:ext cx="5065322" cy="58400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C38E02-DAD7-4BD5-BF03-A3A0F7C79C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310" y="534838"/>
            <a:ext cx="5065322" cy="564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1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AA76AC-1AF0-4A5B-827E-C6BF0AD25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43" y="793630"/>
            <a:ext cx="5867400" cy="60643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F21033-2A33-4882-AA76-F2A8E4F01CEE}"/>
              </a:ext>
            </a:extLst>
          </p:cNvPr>
          <p:cNvSpPr txBox="1"/>
          <p:nvPr/>
        </p:nvSpPr>
        <p:spPr>
          <a:xfrm>
            <a:off x="6521570" y="1061049"/>
            <a:ext cx="5357004" cy="5098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FF02FE-3B00-4F5C-AE7C-1CBB0AB449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648" y="793631"/>
            <a:ext cx="4974926" cy="54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2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444448D-8D76-4B23-AC8A-53262C510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56" y="539151"/>
            <a:ext cx="5238750" cy="57796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A5F39D0-DD00-435E-BE8B-613CB96C1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82" y="539151"/>
            <a:ext cx="6194761" cy="57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3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710B92-2A81-469D-9AEA-2C326B34B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83" y="448575"/>
            <a:ext cx="9782355" cy="60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85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12C117-ADFB-4AEB-8940-0DC1AB5D9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87" y="258792"/>
            <a:ext cx="5267325" cy="62274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2D9486-9F9B-4466-A9CC-6C5EA68BB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182" y="370937"/>
            <a:ext cx="5966425" cy="537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1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9A20FF-5AF9-4DFA-87FC-CAF3136DE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3" y="1095555"/>
            <a:ext cx="5417389" cy="51154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BEEB31D-CE27-4F2E-90BE-BF90670678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9947"/>
            <a:ext cx="4911305" cy="564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60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10</cp:revision>
  <dcterms:created xsi:type="dcterms:W3CDTF">2020-01-31T01:44:46Z</dcterms:created>
  <dcterms:modified xsi:type="dcterms:W3CDTF">2020-02-01T16:38:18Z</dcterms:modified>
</cp:coreProperties>
</file>