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9.jpg" ContentType="image/jpeg"/>
  <Override PartName="/ppt/media/image10.jpg" ContentType="image/jpeg"/>
  <Override PartName="/ppt/media/image16.jpg" ContentType="image/jpeg"/>
  <Override PartName="/ppt/media/image17.jpg" ContentType="image/jpeg"/>
  <Override PartName="/ppt/media/audio2.wav" ContentType="audio/wav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41.jpg" ContentType="image/jpeg"/>
  <Override PartName="/ppt/media/image42.jpg" ContentType="image/jpeg"/>
  <Override PartName="/ppt/media/image48.jpg" ContentType="image/jpeg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62" r:id="rId5"/>
    <p:sldId id="259" r:id="rId6"/>
    <p:sldId id="292" r:id="rId7"/>
    <p:sldId id="293" r:id="rId8"/>
    <p:sldId id="285" r:id="rId9"/>
    <p:sldId id="286" r:id="rId10"/>
    <p:sldId id="287" r:id="rId11"/>
    <p:sldId id="288" r:id="rId12"/>
    <p:sldId id="268" r:id="rId13"/>
    <p:sldId id="295" r:id="rId14"/>
    <p:sldId id="289" r:id="rId15"/>
    <p:sldId id="296" r:id="rId16"/>
    <p:sldId id="290" r:id="rId17"/>
    <p:sldId id="270" r:id="rId18"/>
    <p:sldId id="291" r:id="rId19"/>
    <p:sldId id="260" r:id="rId20"/>
    <p:sldId id="297" r:id="rId21"/>
    <p:sldId id="267" r:id="rId22"/>
    <p:sldId id="272" r:id="rId23"/>
    <p:sldId id="271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41300"/>
            <a:ext cx="692150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241300"/>
            <a:ext cx="812800" cy="5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EE6D-52FE-44A3-9EC6-E4CA16DF8ABF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D475-8F95-4A7D-ADF9-27364491A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://pngimg.com/download/62506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://pngimg.com/download/62506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293058" y="249663"/>
            <a:ext cx="5455502" cy="81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শহীদদের প্রতি বিনম্র শ্রদ্ধা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906454" y="1641155"/>
            <a:ext cx="216844" cy="3400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7" y="1176352"/>
            <a:ext cx="5953125" cy="381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2" y="4055165"/>
            <a:ext cx="1565919" cy="107165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709961" y="1981200"/>
            <a:ext cx="774150" cy="5246561"/>
            <a:chOff x="3986282" y="1897394"/>
            <a:chExt cx="1307236" cy="6217213"/>
          </a:xfrm>
        </p:grpSpPr>
        <p:grpSp>
          <p:nvGrpSpPr>
            <p:cNvPr id="18" name="Group 17"/>
            <p:cNvGrpSpPr/>
            <p:nvPr/>
          </p:nvGrpSpPr>
          <p:grpSpPr>
            <a:xfrm>
              <a:off x="3986282" y="1897394"/>
              <a:ext cx="1137185" cy="4734732"/>
              <a:chOff x="3897962" y="1897394"/>
              <a:chExt cx="1137185" cy="473473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897962" y="6248400"/>
                <a:ext cx="1137185" cy="383726"/>
                <a:chOff x="3897962" y="6248400"/>
                <a:chExt cx="1137185" cy="383726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2" name="Snip Same Side Corner Rectangle 21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Snip Same Side Corner Rectangle 22"/>
                <p:cNvSpPr/>
                <p:nvPr/>
              </p:nvSpPr>
              <p:spPr>
                <a:xfrm>
                  <a:off x="3897962" y="6438903"/>
                  <a:ext cx="1137185" cy="193223"/>
                </a:xfrm>
                <a:prstGeom prst="snip2Same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pic>
        <p:nvPicPr>
          <p:cNvPr id="25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50072" y="-109549"/>
            <a:ext cx="6205495" cy="734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043581" y="3349610"/>
            <a:ext cx="2079607" cy="2809931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55423" y="-97074"/>
            <a:ext cx="616468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273 -0.3115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1133338"/>
            <a:ext cx="4765183" cy="428866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56822" y="5749790"/>
            <a:ext cx="11239501" cy="8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এলাকা-১ এর উত্তর-পূর্ব অঞ্চল অধিক ভূমিকম্পপ্রবণ অঞ্চল এবং এলাকা-৩ এর দক্ষিণ-পশ্চিম অঞ্চল তুলনামূলক কম ভূমিকম্পপ্রবণ অঞ্চল 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4024111" y="1969667"/>
            <a:ext cx="734095" cy="824247"/>
          </a:xfrm>
          <a:prstGeom prst="star6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2498503" y="3618160"/>
            <a:ext cx="723364" cy="837930"/>
          </a:xfrm>
          <a:prstGeom prst="star6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969395" y="1969667"/>
            <a:ext cx="723363" cy="682580"/>
          </a:xfrm>
          <a:prstGeom prst="star6">
            <a:avLst/>
          </a:prstGeom>
          <a:solidFill>
            <a:srgbClr val="00206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8767" r="13858" b="9607"/>
          <a:stretch/>
        </p:blipFill>
        <p:spPr>
          <a:xfrm>
            <a:off x="6570909" y="1653958"/>
            <a:ext cx="4780207" cy="324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3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5" y="1431027"/>
            <a:ext cx="4938921" cy="3571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1431026"/>
            <a:ext cx="4810538" cy="3571875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37321" y="5883966"/>
            <a:ext cx="11648661" cy="62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ধরনের ভূমিকম্প হলে এর দ্বিতীয় ঝুঁকি হিসাবে সুনামি ও বন্যা হওয়ার আশঙ্কা রয়েছে 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93094" y="3001755"/>
            <a:ext cx="519548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কাকে বলে ?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3" y="1464077"/>
            <a:ext cx="2843449" cy="2876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3709" y="490947"/>
            <a:ext cx="277933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5295498"/>
            <a:ext cx="11719774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58" y="827992"/>
            <a:ext cx="5604533" cy="3851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1308" y="412494"/>
            <a:ext cx="519548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8757" y="4759719"/>
            <a:ext cx="575649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022" y="4679411"/>
            <a:ext cx="9588137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পৃথিবীর উপরিভাগ কতগুলো ফলক/প্লেট দ্বারা গঠিত। এই প্লেটসমুহের সঞ্চালন প্রধানত ভূমিকম্প ঘটিয়ে থাকে।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4979" y="5402686"/>
            <a:ext cx="977222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২.অগ্নুৎপাতের ফলে প্লেটসমুহের উপর ভূকম্পন সৃষ্টি হয় 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591" y="410818"/>
            <a:ext cx="5512904" cy="8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bn-BD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bn-BD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4" descr="E:\somudro 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29478" y="1835423"/>
            <a:ext cx="3359426" cy="284921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E:\kjjgh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2849" y="1842048"/>
            <a:ext cx="3452190" cy="273657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85530" y="5605667"/>
            <a:ext cx="11847444" cy="99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নিচে কম্পনের সৃষ্টি ,ভূত্বকের ভেতর আগ্নেয়গিরি ,পাহাড় ধসের কারণে অধিকাংশ সময় ভূমিকম্প হয়ে থাকে 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392" y="4899988"/>
            <a:ext cx="2610679" cy="490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তলদেশ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2937" y="4899988"/>
            <a:ext cx="2305878" cy="5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495" y="4819233"/>
            <a:ext cx="1855304" cy="572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ধস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0" y="1835423"/>
            <a:ext cx="3670852" cy="282689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241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5315" y="2226055"/>
            <a:ext cx="6566848" cy="3629879"/>
            <a:chOff x="3810000" y="2143125"/>
            <a:chExt cx="4572000" cy="2571750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143125"/>
              <a:ext cx="4572000" cy="257175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ounded Rectangle 3"/>
            <p:cNvSpPr/>
            <p:nvPr/>
          </p:nvSpPr>
          <p:spPr>
            <a:xfrm>
              <a:off x="7601802" y="2279175"/>
              <a:ext cx="780197" cy="532263"/>
            </a:xfrm>
            <a:prstGeom prst="round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693002" y="962591"/>
            <a:ext cx="494247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98" y="2226055"/>
            <a:ext cx="6686082" cy="362651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98" y="2226055"/>
            <a:ext cx="6745699" cy="362651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16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817" y="397565"/>
            <a:ext cx="5181599" cy="8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ফলাফল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7" y="2015983"/>
            <a:ext cx="3406914" cy="2918798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8" y="2015982"/>
            <a:ext cx="3448877" cy="29187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E:\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7322" y="2054085"/>
            <a:ext cx="3657600" cy="288069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22965" y="5574195"/>
            <a:ext cx="11663018" cy="104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 বাড়ি-ঘর ভাঙ্গে , মানুষ ও পশু-পাখির মৃত্যু ঘটে , যোগাযোগ বিচ্ছিন্ন হয় , ভূমি ফাটলসহ নানাবিধ সমস্যা সৃষ্টি হয়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2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জোড়ায় কাজ&quot;">
            <a:extLst>
              <a:ext uri="{FF2B5EF4-FFF2-40B4-BE49-F238E27FC236}">
                <a16:creationId xmlns=""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3" y="1416112"/>
            <a:ext cx="3896782" cy="38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1052" y="576890"/>
            <a:ext cx="24293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6541" y="2910624"/>
            <a:ext cx="8315459" cy="85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ধরনের ভূমিকম্প হলে কী কী সমস্যা হতে পারে ?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3" y="5324923"/>
            <a:ext cx="10715222" cy="13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6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339" y="357809"/>
            <a:ext cx="837537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, ভূমিকম্পের কী কী পূর্ব প্রস্তুতি নিতে হয় 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7118" y="391354"/>
            <a:ext cx="955481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 , ভূমিকম্পের পূর্ব প্রস্তুতিকে তিন ভাগে ভাগ করা যায় । যথা .....।।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E:\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606" y="1987824"/>
            <a:ext cx="3354740" cy="28434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" y="1987824"/>
            <a:ext cx="3392556" cy="292541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35" y="1987826"/>
            <a:ext cx="3269975" cy="292541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12718" y="5267738"/>
            <a:ext cx="2994991" cy="748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আগে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024" y="5269396"/>
            <a:ext cx="3485322" cy="7454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চলাকালীন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5888" y="5237920"/>
            <a:ext cx="2690192" cy="808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পরে 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5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3854" y="1000611"/>
            <a:ext cx="8649849" cy="504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22972" y="1761945"/>
            <a:ext cx="2531920" cy="45583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6927" y="241925"/>
            <a:ext cx="5181599" cy="8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পূর্ব প্রস্তুতি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27" y="1601204"/>
            <a:ext cx="7991061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পুরোপুরি শান্ত থাকতে হবে । আতঙ্কিত হয়ে ছোটাছুটি করা যাবে না 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6927" y="2401497"/>
            <a:ext cx="7901734" cy="66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বিছানায় থাকলে বালিশ দিয়ে মাথা ঢেকে রাখতে হবে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9814" y="3027274"/>
            <a:ext cx="7845287" cy="66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টেবিল বা শক্ত কোনো আসবাবপত্রের নিচে আশ্রয় নিতে হবে 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1"/>
          <a:stretch/>
        </p:blipFill>
        <p:spPr>
          <a:xfrm>
            <a:off x="4445699" y="2216241"/>
            <a:ext cx="3505062" cy="3437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5CA182-3F19-4B9D-B9CB-242AEC9DDAA2}"/>
              </a:ext>
            </a:extLst>
          </p:cNvPr>
          <p:cNvSpPr txBox="1"/>
          <p:nvPr/>
        </p:nvSpPr>
        <p:spPr>
          <a:xfrm>
            <a:off x="1687133" y="491663"/>
            <a:ext cx="9279773" cy="498185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/>
        </p:nvGraphicFramePr>
        <p:xfrm>
          <a:off x="-6400800" y="3048000"/>
          <a:ext cx="18288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259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563" y="332077"/>
            <a:ext cx="5181599" cy="8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পূর্ব প্রস্তুতি</a:t>
            </a:r>
            <a:r>
              <a:rPr lang="bn-BD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8068" y="1248474"/>
            <a:ext cx="8699393" cy="504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92309" y="1737470"/>
            <a:ext cx="2531920" cy="45583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3791" y="1737470"/>
            <a:ext cx="8686437" cy="58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ঝোলানো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5715" y="2715512"/>
            <a:ext cx="7177296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দালানে থাকলে বিমের পাশে দাঁড়াতে হবে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0239" y="3328127"/>
            <a:ext cx="6632620" cy="61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 ব্যবস্থা বাড়িতেই রাখতে হবে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1491" y="392805"/>
            <a:ext cx="7215047" cy="987342"/>
            <a:chOff x="457200" y="609600"/>
            <a:chExt cx="8001000" cy="1066800"/>
          </a:xfrm>
        </p:grpSpPr>
        <p:sp>
          <p:nvSpPr>
            <p:cNvPr id="6" name="Flowchart: Decision 5"/>
            <p:cNvSpPr/>
            <p:nvPr/>
          </p:nvSpPr>
          <p:spPr>
            <a:xfrm>
              <a:off x="457200" y="609600"/>
              <a:ext cx="6705600" cy="1066800"/>
            </a:xfrm>
            <a:prstGeom prst="flowChartDecisi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990600" y="609600"/>
              <a:ext cx="6705600" cy="1066800"/>
            </a:xfrm>
            <a:prstGeom prst="flowChartDecisi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1752600" y="609600"/>
              <a:ext cx="6705600" cy="1066800"/>
            </a:xfrm>
            <a:prstGeom prst="flowChartDecision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762000"/>
              <a:ext cx="579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n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endParaRPr lang="en-US" sz="44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4" y="1596979"/>
            <a:ext cx="2402590" cy="4076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36" y="1879739"/>
            <a:ext cx="2552714" cy="3831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93" y="5696942"/>
            <a:ext cx="3245476" cy="792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৫৪,৫৫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97381" y="1691117"/>
            <a:ext cx="5457122" cy="3709116"/>
            <a:chOff x="3411266" y="1691117"/>
            <a:chExt cx="5457122" cy="37091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1266" y="1691117"/>
              <a:ext cx="5457122" cy="37091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9"/>
            <a:stretch/>
          </p:blipFill>
          <p:spPr>
            <a:xfrm>
              <a:off x="6325942" y="1987826"/>
              <a:ext cx="2068749" cy="2514344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827" y="2293726"/>
              <a:ext cx="2060867" cy="2503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56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F4C0F7-DD64-4A54-99BD-E1491E80AED1}"/>
              </a:ext>
            </a:extLst>
          </p:cNvPr>
          <p:cNvSpPr txBox="1"/>
          <p:nvPr/>
        </p:nvSpPr>
        <p:spPr>
          <a:xfrm>
            <a:off x="5310489" y="526853"/>
            <a:ext cx="262708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7" y="2086903"/>
            <a:ext cx="3446046" cy="3433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5975796"/>
            <a:ext cx="11642502" cy="5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50783" y="3190304"/>
            <a:ext cx="8036417" cy="95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পূর্ব প্রস্তুতি কত প্রকার ও কি কি ?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0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11201" y="312189"/>
            <a:ext cx="4114800" cy="1400702"/>
            <a:chOff x="3622861" y="381000"/>
            <a:chExt cx="4114800" cy="1644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86E49BA-DBBD-B04E-82A1-3ACCD813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861" y="381000"/>
              <a:ext cx="4114800" cy="16446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F279F1E-4FD6-654B-B0A5-EE82DBB07007}"/>
                </a:ext>
              </a:extLst>
            </p:cNvPr>
            <p:cNvSpPr/>
            <p:nvPr/>
          </p:nvSpPr>
          <p:spPr>
            <a:xfrm>
              <a:off x="4346761" y="695493"/>
              <a:ext cx="2667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0066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8684" y="2784466"/>
            <a:ext cx="8176591" cy="848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অঞ্চলগুলো ভূমিকম্পপ্রবণ ?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8586" y="3822578"/>
            <a:ext cx="3738394" cy="79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 কেন হয় ? 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41" y="5234993"/>
            <a:ext cx="6854404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0" y="1712891"/>
            <a:ext cx="3232597" cy="46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248" y="406642"/>
            <a:ext cx="2852384" cy="3643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6904" y="1016068"/>
            <a:ext cx="64182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8000" dirty="0" err="1" smtClean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2" y="4667309"/>
            <a:ext cx="4462820" cy="1791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4358" y="3322938"/>
            <a:ext cx="7532590" cy="1455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সালের ২৫ শে এপ্রিল নেপালে সংঘটিত ভূমিকম্প সম্পর্কে কিছু তথ্য সংগ্রহ করে আনবে 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7" y="3030339"/>
            <a:ext cx="3479362" cy="30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3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86353" y="5715000"/>
            <a:ext cx="74295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সুস্থ থাকো আগামী ক্লাসে আবার দেখা হবে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26" y="2468672"/>
            <a:ext cx="2661371" cy="23244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FC1354C-3A5D-41DA-83DD-5D56330891CC}"/>
              </a:ext>
            </a:extLst>
          </p:cNvPr>
          <p:cNvSpPr/>
          <p:nvPr/>
        </p:nvSpPr>
        <p:spPr bwMode="white">
          <a:xfrm>
            <a:off x="2609943" y="477765"/>
            <a:ext cx="7057661" cy="18535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555" b="1" dirty="0" err="1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26555" b="1" dirty="0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555" b="1" dirty="0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6555" b="1" dirty="0">
              <a:ln w="38100" cmpd="sng">
                <a:solidFill>
                  <a:srgbClr val="0070C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026" y="1962789"/>
            <a:ext cx="2026920" cy="1866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77" y="3162032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186 L -1.62448 -0.0175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2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88770" y="1352431"/>
            <a:ext cx="8718996" cy="5130719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Content Placeholder 10"/>
          <p:cNvSpPr txBox="1">
            <a:spLocks/>
          </p:cNvSpPr>
          <p:nvPr/>
        </p:nvSpPr>
        <p:spPr>
          <a:xfrm>
            <a:off x="2303701" y="1860391"/>
            <a:ext cx="3520293" cy="4114800"/>
          </a:xfrm>
          <a:prstGeom prst="rect">
            <a:avLst/>
          </a:prstGeom>
          <a:ln w="66675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6113191" y="1824057"/>
            <a:ext cx="3593723" cy="4114800"/>
          </a:xfrm>
          <a:prstGeom prst="rect">
            <a:avLst/>
          </a:prstGeom>
          <a:ln w="66675">
            <a:solidFill>
              <a:srgbClr val="00B05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149" y="328998"/>
            <a:ext cx="209223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6" y="2511152"/>
            <a:ext cx="1473268" cy="1457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2571924" y="4177858"/>
            <a:ext cx="315427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সপ্রাবি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 গঞ্জ , হবি গঞ্জ ।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47" y="2312981"/>
            <a:ext cx="1386518" cy="12900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11634" y="3675682"/>
            <a:ext cx="397759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দুর্যোগ </a:t>
            </a:r>
            <a:endParaRPr lang="en-US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rthquak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857" b="13238"/>
          <a:stretch/>
        </p:blipFill>
        <p:spPr>
          <a:xfrm>
            <a:off x="3169343" y="1772133"/>
            <a:ext cx="6243913" cy="29930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22749" y="422607"/>
            <a:ext cx="5459901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Google Shape;303;p36"/>
          <p:cNvSpPr/>
          <p:nvPr/>
        </p:nvSpPr>
        <p:spPr>
          <a:xfrm>
            <a:off x="3033886" y="1566072"/>
            <a:ext cx="6514828" cy="39074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684171" y="2176530"/>
            <a:ext cx="2177271" cy="1596980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674" y="5673142"/>
            <a:ext cx="8563250" cy="746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6968" y="5743975"/>
            <a:ext cx="4655682" cy="60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ভূমিকম্প 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954185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1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  <p:bldP spid="10" grpId="1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33352" y="437882"/>
            <a:ext cx="5847009" cy="70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শোনো , ভূমিকম্প কী ?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0" y="1953551"/>
            <a:ext cx="4272700" cy="335205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>
          <a:xfrm>
            <a:off x="6646929" y="1953551"/>
            <a:ext cx="4480417" cy="324850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60607" y="5574330"/>
            <a:ext cx="11391363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কঠিন ভূত্বকের কোনো কোনো অংশ প্রাকৃতিক কোনো কারণে কখনো কখনো অল্প সময়ের জন্য হঠাৎ কেঁপে ওঠে। ভূত্বকের এরুপ আকস্মিক কম্পনকে ভূমিকম্প বলে।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64082A2A-9807-49DC-A910-C7C24A451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141668" y="191967"/>
            <a:ext cx="11706895" cy="6543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858663" y="754430"/>
            <a:ext cx="8047949" cy="7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72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7200" b="1" kern="0" dirty="0">
              <a:gradFill flip="none" rotWithShape="1">
                <a:gsLst>
                  <a:gs pos="40000">
                    <a:srgbClr val="C00000"/>
                  </a:gs>
                  <a:gs pos="50000">
                    <a:schemeClr val="accent6"/>
                  </a:gs>
                  <a:gs pos="71000">
                    <a:srgbClr val="00B0F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59876" y="1387292"/>
            <a:ext cx="2716921" cy="73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b="1" kern="0" dirty="0" err="1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60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kern="0" dirty="0">
              <a:gradFill flip="none" rotWithShape="1">
                <a:gsLst>
                  <a:gs pos="40000">
                    <a:srgbClr val="C00000"/>
                  </a:gs>
                  <a:gs pos="50000">
                    <a:schemeClr val="accent6"/>
                  </a:gs>
                  <a:gs pos="71000">
                    <a:srgbClr val="00B0F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555" y="283664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8" y="1573621"/>
            <a:ext cx="987907" cy="4639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77" y="1068494"/>
            <a:ext cx="1184246" cy="1058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36" y="2356834"/>
            <a:ext cx="11435082" cy="113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১০.১.৪-আবহাওয়া ও জলবায়ু পরিবর্তনের ফলে সৃষ্ট দুর্যোগ সম্পর্কে বলতে পারবে 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2500" y="3653558"/>
            <a:ext cx="11087353" cy="79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১০.১.৬-বাংলাদেশের দুর্যোগপ্রবন অঞ্চল ও সেখানে সৃষ্ট সমস্যা সম্পর্কে বলতে পারবে ।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5" y="3020828"/>
            <a:ext cx="803765" cy="803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94" y="4154169"/>
            <a:ext cx="891504" cy="891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98" y="5538487"/>
            <a:ext cx="9577833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80716 0.009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5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81094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7" y="1322233"/>
            <a:ext cx="4533363" cy="38100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59" y="1322232"/>
            <a:ext cx="4875190" cy="3810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66670" y="5782613"/>
            <a:ext cx="11294772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 অবস্থানের কারণে বাংলাদেশে ভূমিকম্পের নিশ্চিত ঝুঁকি রয়েছে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015821"/>
            <a:ext cx="4559121" cy="468952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581104" y="449151"/>
            <a:ext cx="4043967" cy="566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ভূমিকম্পপ্রবণ এলাকা 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3363" y="1866094"/>
            <a:ext cx="3245476" cy="5795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ভূমিকম্পপ্রবণ এলাকা- ১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3363" y="2830668"/>
            <a:ext cx="3245476" cy="57955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ভূমিকম্পপ্রবণ এলাকা- ২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3363" y="3875468"/>
            <a:ext cx="3245476" cy="5795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ভূমিকম্পপ্রবণ এলাকা- ৩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550016" y="3640563"/>
            <a:ext cx="579550" cy="469810"/>
          </a:xfrm>
          <a:prstGeom prst="star5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4157730" y="2099256"/>
            <a:ext cx="646090" cy="552583"/>
          </a:xfrm>
          <a:prstGeom prst="star5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258355" y="2830668"/>
            <a:ext cx="669702" cy="518105"/>
          </a:xfrm>
          <a:prstGeom prst="star5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215270" y="5705341"/>
            <a:ext cx="5707673" cy="759853"/>
          </a:xfrm>
          <a:prstGeom prst="cloud">
            <a:avLst/>
          </a:prstGeom>
          <a:solidFill>
            <a:srgbClr val="68E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অবসথান দেখতে ক্লিক করুন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449</Words>
  <Application>Microsoft Office PowerPoint</Application>
  <PresentationFormat>Widescreen</PresentationFormat>
  <Paragraphs>85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Impact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বাংলাদেশ ও বিশ্ব পরিচয়</dc:subject>
  <dc:creator>marajul.hobi@gmail.com</dc:creator>
  <dc:description>ভাল কন্টেন্ট তৈরি করতে চাই</dc:description>
  <cp:lastModifiedBy>dpe</cp:lastModifiedBy>
  <cp:revision>283</cp:revision>
  <dcterms:created xsi:type="dcterms:W3CDTF">2019-09-30T08:36:51Z</dcterms:created>
  <dcterms:modified xsi:type="dcterms:W3CDTF">2020-02-17T17:59:08Z</dcterms:modified>
  <cp:category>কন্টেন্ট</cp:category>
</cp:coreProperties>
</file>