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0" r:id="rId4"/>
    <p:sldId id="261" r:id="rId5"/>
    <p:sldId id="286" r:id="rId6"/>
    <p:sldId id="287" r:id="rId7"/>
    <p:sldId id="288" r:id="rId8"/>
    <p:sldId id="270" r:id="rId9"/>
    <p:sldId id="271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6" y="66825"/>
            <a:ext cx="4498145" cy="22754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2552"/>
            <a:ext cx="4495798" cy="2275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42273"/>
            <a:ext cx="4495799" cy="2275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4582552"/>
            <a:ext cx="4648201" cy="2275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427849"/>
            <a:ext cx="4648201" cy="2275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8" y="66825"/>
            <a:ext cx="4648202" cy="2371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5000" y="2925999"/>
            <a:ext cx="5703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6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200"/>
            <a:ext cx="4724400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505200"/>
            <a:ext cx="4419600" cy="33527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0200" y="3511568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20075"/>
            <a:ext cx="4419600" cy="348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1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1852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4290981"/>
            <a:ext cx="3962399" cy="2215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2য়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</a:p>
          <a:p>
            <a:pPr algn="ctr">
              <a:buNone/>
            </a:pPr>
            <a:endParaRPr lang="bn-BD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152400"/>
            <a:ext cx="3200400" cy="954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390971"/>
            <a:ext cx="2425373" cy="2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7" r="33886"/>
          <a:stretch/>
        </p:blipFill>
        <p:spPr>
          <a:xfrm>
            <a:off x="5410200" y="1030406"/>
            <a:ext cx="3124199" cy="32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….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নুযুল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8153400" cy="40626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দুহা</a:t>
            </a:r>
            <a:endParaRPr lang="en-US" sz="4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কুরআনের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৯৩তম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১১</a:t>
            </a:r>
          </a:p>
          <a:p>
            <a:pPr algn="just"/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নগরীতে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8231" y="609600"/>
            <a:ext cx="7620000" cy="52014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শানে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নুযুল</a:t>
            </a:r>
            <a:endParaRPr lang="en-US" sz="4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স.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২-৩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তাহাজ্জুদের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পারেননি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লাহাবের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উম্মে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জামিল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স.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“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শয়তান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আসত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তোমাকে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পরিত্যাগ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।”</a:t>
            </a:r>
          </a:p>
          <a:p>
            <a:pPr algn="just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কাফিরদের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ঠাট্টা-বিদ্রুপের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সান্ত্বনার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27392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দুহার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বান্দাদের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কখনোই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পরিত্যাগ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পরকালে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দুনিয়ার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নিয়ামত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43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7285" y="228600"/>
            <a:ext cx="2193229" cy="1107996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81533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কুরআনের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কততম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দুহার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দুহার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বান্দাদের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পরিত্যাগ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5854</TotalTime>
  <Words>279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Abubokor</dc:creator>
  <cp:lastModifiedBy>Abu Bakar</cp:lastModifiedBy>
  <cp:revision>43</cp:revision>
  <dcterms:created xsi:type="dcterms:W3CDTF">2006-08-16T00:00:00Z</dcterms:created>
  <dcterms:modified xsi:type="dcterms:W3CDTF">2020-02-17T06:22:47Z</dcterms:modified>
</cp:coreProperties>
</file>