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5" r:id="rId2"/>
    <p:sldId id="260" r:id="rId3"/>
    <p:sldId id="261" r:id="rId4"/>
    <p:sldId id="262" r:id="rId5"/>
    <p:sldId id="268" r:id="rId6"/>
    <p:sldId id="270" r:id="rId7"/>
    <p:sldId id="256" r:id="rId8"/>
    <p:sldId id="257" r:id="rId9"/>
    <p:sldId id="273" r:id="rId10"/>
    <p:sldId id="258" r:id="rId11"/>
    <p:sldId id="263" r:id="rId12"/>
    <p:sldId id="265" r:id="rId13"/>
    <p:sldId id="266" r:id="rId14"/>
    <p:sldId id="267" r:id="rId15"/>
    <p:sldId id="269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16" autoAdjust="0"/>
  </p:normalViewPr>
  <p:slideViewPr>
    <p:cSldViewPr>
      <p:cViewPr varScale="1">
        <p:scale>
          <a:sx n="56" d="100"/>
          <a:sy n="56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041B-8A88-49A7-91BE-1BC45A949A31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2B510-E27E-431B-BDEB-3B1FAA27E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3573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99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0472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58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30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3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2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0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5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1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1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0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0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9244"/>
            <a:ext cx="8686800" cy="666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6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33400" y="1752600"/>
            <a:ext cx="426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43200" y="1828800"/>
            <a:ext cx="15240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1000" y="601980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95600" y="57150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1828800"/>
            <a:ext cx="762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" y="1752600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" y="1371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76800" y="1295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200" y="1371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67000" y="1371600"/>
            <a:ext cx="76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38200" y="1295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দশক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0" y="1295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57200" y="370332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33400" y="195072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219200" y="1905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905000" y="1905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09600" y="22098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057400" y="2133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85800" y="2438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295400" y="2133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447800" y="2438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362200" y="24384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38200" y="25908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600200" y="2590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362200" y="2590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990600" y="28956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752600" y="28194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362200" y="2819400"/>
            <a:ext cx="457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05200" y="3124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505200" y="25908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914400" y="3886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828800" y="3962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990600" y="4267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143000" y="4876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066800" y="4572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905000" y="4267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981200" y="4648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057400" y="48768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581400" y="3886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581400" y="4419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581400" y="48768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581400" y="5334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248400" y="29718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৩ 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248400" y="38862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২ 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5791200" y="4876800"/>
            <a:ext cx="2133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Plus 101"/>
          <p:cNvSpPr/>
          <p:nvPr/>
        </p:nvSpPr>
        <p:spPr>
          <a:xfrm>
            <a:off x="5715000" y="4191000"/>
            <a:ext cx="3810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7315200" y="3276600"/>
            <a:ext cx="762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781800" y="3352800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172200" y="3352800"/>
            <a:ext cx="1524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914400" y="3810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90600" y="4191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143000" y="48006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066800" y="44958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14400" y="3962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90600" y="4343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295400" y="49530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143000" y="44958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905000" y="3962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981200" y="4267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2133600" y="48768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219200" y="50292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057400" y="4267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209800" y="4953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905000" y="40386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905000" y="44196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209800" y="51054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97" grpId="0"/>
      <p:bldP spid="1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7620000" y="762000"/>
            <a:ext cx="1219200" cy="60960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এবার  একক স্থানের অঙ্ক যোগ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4290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৩  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42672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২   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lus 5"/>
          <p:cNvSpPr/>
          <p:nvPr/>
        </p:nvSpPr>
        <p:spPr>
          <a:xfrm>
            <a:off x="1371600" y="4724400"/>
            <a:ext cx="4572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981200" y="3810000"/>
            <a:ext cx="762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667000" y="3886200"/>
            <a:ext cx="1524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57600" y="38100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447800" y="5181600"/>
            <a:ext cx="2971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71800" y="5334000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50292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২+৪=৬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1524000"/>
            <a:ext cx="838200" cy="304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09600" y="990600"/>
            <a:ext cx="838200" cy="304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09600" y="2133600"/>
            <a:ext cx="8382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09600" y="2667000"/>
            <a:ext cx="838200" cy="304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09600" y="381000"/>
            <a:ext cx="838200" cy="304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09600" y="3124200"/>
            <a:ext cx="838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23" grpId="0"/>
      <p:bldP spid="25" grpId="0"/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362200"/>
            <a:ext cx="281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3 2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505200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2 4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lus 5"/>
          <p:cNvSpPr/>
          <p:nvPr/>
        </p:nvSpPr>
        <p:spPr>
          <a:xfrm>
            <a:off x="1295400" y="3962400"/>
            <a:ext cx="4572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44958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2743200"/>
            <a:ext cx="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7000" y="25146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2743200"/>
            <a:ext cx="762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Vertical Scroll 19"/>
          <p:cNvSpPr/>
          <p:nvPr/>
        </p:nvSpPr>
        <p:spPr>
          <a:xfrm>
            <a:off x="4572000" y="304800"/>
            <a:ext cx="4343400" cy="22860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এখন আমরা দশক স্থানের অঙ্ক যোগ করি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00600" y="43434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৩+২=৫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4267200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41910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" y="381000"/>
            <a:ext cx="533400" cy="22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57200" y="1295400"/>
            <a:ext cx="533400" cy="228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7200" y="838200"/>
            <a:ext cx="533400" cy="228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57200" y="1752600"/>
            <a:ext cx="533400" cy="228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57200" y="2209800"/>
            <a:ext cx="533400" cy="228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20" grpId="0" animBg="1"/>
      <p:bldP spid="21" grpId="0"/>
      <p:bldP spid="16" grpId="0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4384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৩ 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40386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২ 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lus 4"/>
          <p:cNvSpPr/>
          <p:nvPr/>
        </p:nvSpPr>
        <p:spPr>
          <a:xfrm>
            <a:off x="1219200" y="434340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2743200"/>
            <a:ext cx="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362200" y="2743200"/>
            <a:ext cx="76200" cy="297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52600" y="2895600"/>
            <a:ext cx="152400" cy="289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4953000"/>
            <a:ext cx="495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49530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৫ ৬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44958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৩২+২৪=৫৬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18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43200" y="685800"/>
            <a:ext cx="3886200" cy="1447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667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এখন আমরা ৪টি দলে ভাগ হই ও কাজগুলো করি</a:t>
            </a:r>
            <a:r>
              <a:rPr lang="bn-IN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114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 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876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 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lus 6"/>
          <p:cNvSpPr/>
          <p:nvPr/>
        </p:nvSpPr>
        <p:spPr>
          <a:xfrm>
            <a:off x="533400" y="4953000"/>
            <a:ext cx="3048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5562600"/>
            <a:ext cx="2209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35052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733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4267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 ৫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4876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 ৪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Plus 14"/>
          <p:cNvSpPr/>
          <p:nvPr/>
        </p:nvSpPr>
        <p:spPr>
          <a:xfrm>
            <a:off x="3962400" y="5029200"/>
            <a:ext cx="3810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191000" y="5562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0" y="5638800"/>
            <a:ext cx="1676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9800" y="37338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4191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 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81800" y="49530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 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477000" y="5562600"/>
            <a:ext cx="1828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Plus 25"/>
          <p:cNvSpPr/>
          <p:nvPr/>
        </p:nvSpPr>
        <p:spPr>
          <a:xfrm>
            <a:off x="6172200" y="5105400"/>
            <a:ext cx="5334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10" grpId="0"/>
      <p:bldP spid="11" grpId="0"/>
      <p:bldP spid="13" grpId="0"/>
      <p:bldP spid="14" grpId="0"/>
      <p:bldP spid="15" grpId="0" animBg="1"/>
      <p:bldP spid="18" grpId="0"/>
      <p:bldP spid="21" grpId="0"/>
      <p:bldP spid="23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67000" y="914400"/>
            <a:ext cx="4648200" cy="1219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438400"/>
            <a:ext cx="74676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এবার প্রত্যেকে অঙ্কটি কর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648200"/>
            <a:ext cx="75438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দিনার ১৩টি কলম ছিল। রিমা তাকে ১১টি কলম দিল।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এখন দিনার কতগুলো কলম হলো?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789" y="533400"/>
            <a:ext cx="5932411" cy="60812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2057400" y="3886200"/>
            <a:ext cx="5105400" cy="1143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22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71600" y="381000"/>
            <a:ext cx="6172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520176"/>
            <a:ext cx="5867400" cy="3477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তাহমিনা আক্তার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প্রধান শিক্ষক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বাদে ভূকশিমইল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সরকারি প্রাথমিক বিদ্যা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লয়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উপজেলাঃ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কুলাউড়া ,মৌলভীবাজার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2520176"/>
            <a:ext cx="2752725" cy="3499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19200" y="609600"/>
            <a:ext cx="579120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পাঠ 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670560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শ্রেণিঃদ্বিতীয়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বিষয়ঃপ্রাথমিক গণিত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পাঠ শিরোনামঃযোগ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সময়ঃ৪০ মিনিট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209800" y="990600"/>
            <a:ext cx="5105400" cy="1066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276600"/>
            <a:ext cx="76200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৯.১ উপকরণ ব্যবহার করে যোগ করতে পারবে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(যোগফল হবে অনূর্ধ্ব ১০০)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362200"/>
            <a:ext cx="381000" cy="414670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133600"/>
            <a:ext cx="381000" cy="414670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514600"/>
            <a:ext cx="381000" cy="414670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2514600"/>
            <a:ext cx="381000" cy="414670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352800"/>
            <a:ext cx="381000" cy="414670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609600" y="1981200"/>
            <a:ext cx="3810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819400" y="2133600"/>
            <a:ext cx="6096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990600" y="3886200"/>
            <a:ext cx="1905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5638800"/>
            <a:ext cx="381000" cy="414670"/>
          </a:xfrm>
          <a:prstGeom prst="rect">
            <a:avLst/>
          </a:prstGeom>
        </p:spPr>
      </p:pic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572000"/>
            <a:ext cx="381000" cy="414670"/>
          </a:xfrm>
          <a:prstGeom prst="rect">
            <a:avLst/>
          </a:prstGeom>
        </p:spPr>
      </p:pic>
      <p:pic>
        <p:nvPicPr>
          <p:cNvPr id="26" name="Picture 2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572000"/>
            <a:ext cx="457200" cy="414670"/>
          </a:xfrm>
          <a:prstGeom prst="rect">
            <a:avLst/>
          </a:prstGeom>
        </p:spPr>
      </p:pic>
      <p:pic>
        <p:nvPicPr>
          <p:cNvPr id="27" name="Picture 2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4419600"/>
            <a:ext cx="381000" cy="414670"/>
          </a:xfrm>
          <a:prstGeom prst="rect">
            <a:avLst/>
          </a:prstGeom>
        </p:spPr>
      </p:pic>
      <p:pic>
        <p:nvPicPr>
          <p:cNvPr id="28" name="Picture 2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352800"/>
            <a:ext cx="381000" cy="414670"/>
          </a:xfrm>
          <a:prstGeom prst="rect">
            <a:avLst/>
          </a:prstGeom>
        </p:spPr>
      </p:pic>
      <p:pic>
        <p:nvPicPr>
          <p:cNvPr id="29" name="Picture 2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419600"/>
            <a:ext cx="381000" cy="414670"/>
          </a:xfrm>
          <a:prstGeom prst="rect">
            <a:avLst/>
          </a:prstGeom>
        </p:spPr>
      </p:pic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895600"/>
            <a:ext cx="381000" cy="414670"/>
          </a:xfrm>
          <a:prstGeom prst="rect">
            <a:avLst/>
          </a:prstGeom>
        </p:spPr>
      </p:pic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057400"/>
            <a:ext cx="381000" cy="414670"/>
          </a:xfrm>
          <a:prstGeom prst="rect">
            <a:avLst/>
          </a:prstGeom>
        </p:spPr>
      </p:pic>
      <p:pic>
        <p:nvPicPr>
          <p:cNvPr id="32" name="Picture 3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5029200"/>
            <a:ext cx="381000" cy="414670"/>
          </a:xfrm>
          <a:prstGeom prst="rect">
            <a:avLst/>
          </a:prstGeom>
        </p:spPr>
      </p:pic>
      <p:pic>
        <p:nvPicPr>
          <p:cNvPr id="33" name="Picture 3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2286000"/>
            <a:ext cx="381000" cy="414670"/>
          </a:xfrm>
          <a:prstGeom prst="rect">
            <a:avLst/>
          </a:prstGeom>
        </p:spPr>
      </p:pic>
      <p:pic>
        <p:nvPicPr>
          <p:cNvPr id="34" name="Picture 3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419600"/>
            <a:ext cx="381000" cy="414670"/>
          </a:xfrm>
          <a:prstGeom prst="rect">
            <a:avLst/>
          </a:prstGeom>
        </p:spPr>
      </p:pic>
      <p:pic>
        <p:nvPicPr>
          <p:cNvPr id="35" name="Picture 3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2667000"/>
            <a:ext cx="381000" cy="414670"/>
          </a:xfrm>
          <a:prstGeom prst="rect">
            <a:avLst/>
          </a:prstGeom>
        </p:spPr>
      </p:pic>
      <p:pic>
        <p:nvPicPr>
          <p:cNvPr id="36" name="Picture 3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200400"/>
            <a:ext cx="381000" cy="414670"/>
          </a:xfrm>
          <a:prstGeom prst="rect">
            <a:avLst/>
          </a:prstGeom>
        </p:spPr>
      </p:pic>
      <p:pic>
        <p:nvPicPr>
          <p:cNvPr id="37" name="Picture 3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3200400"/>
            <a:ext cx="381000" cy="414670"/>
          </a:xfrm>
          <a:prstGeom prst="rect">
            <a:avLst/>
          </a:prstGeom>
        </p:spPr>
      </p:pic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5105400"/>
            <a:ext cx="381000" cy="414670"/>
          </a:xfrm>
          <a:prstGeom prst="rect">
            <a:avLst/>
          </a:prstGeom>
        </p:spPr>
      </p:pic>
      <p:pic>
        <p:nvPicPr>
          <p:cNvPr id="39" name="Picture 3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5029200"/>
            <a:ext cx="381000" cy="41467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>
            <a:off x="4419600" y="2133600"/>
            <a:ext cx="12192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315200" y="1981200"/>
            <a:ext cx="7620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638800" y="3962400"/>
            <a:ext cx="1752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505200" y="31242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5562600"/>
            <a:ext cx="381000" cy="414670"/>
          </a:xfrm>
          <a:prstGeom prst="rect">
            <a:avLst/>
          </a:prstGeom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5638800"/>
            <a:ext cx="381000" cy="414670"/>
          </a:xfrm>
          <a:prstGeom prst="rect">
            <a:avLst/>
          </a:prstGeom>
        </p:spPr>
      </p:pic>
      <p:pic>
        <p:nvPicPr>
          <p:cNvPr id="50" name="Picture 49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5181600"/>
            <a:ext cx="381000" cy="41467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57200" y="5410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একত্রে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5400" y="4038600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7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77000" y="41148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5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438400" y="4724400"/>
            <a:ext cx="9144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429000" y="6248400"/>
            <a:ext cx="2057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486400" y="4724400"/>
            <a:ext cx="762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581400" y="6088559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12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Flowchart: Manual Operation 43"/>
          <p:cNvSpPr/>
          <p:nvPr/>
        </p:nvSpPr>
        <p:spPr>
          <a:xfrm>
            <a:off x="4343400" y="1905000"/>
            <a:ext cx="4038600" cy="22098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Manual Operation 45"/>
          <p:cNvSpPr/>
          <p:nvPr/>
        </p:nvSpPr>
        <p:spPr>
          <a:xfrm>
            <a:off x="152400" y="1905000"/>
            <a:ext cx="4038600" cy="22098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Manual Operation 50"/>
          <p:cNvSpPr/>
          <p:nvPr/>
        </p:nvSpPr>
        <p:spPr>
          <a:xfrm>
            <a:off x="2209800" y="4267200"/>
            <a:ext cx="4038600" cy="22098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304800"/>
            <a:ext cx="6553200" cy="1252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 ছবি দেখি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7" grpId="0"/>
      <p:bldP spid="40" grpId="0"/>
      <p:bldP spid="42" grpId="0"/>
      <p:bldP spid="62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3276600" y="1447800"/>
            <a:ext cx="2895600" cy="990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ross 3"/>
          <p:cNvSpPr/>
          <p:nvPr/>
        </p:nvSpPr>
        <p:spPr>
          <a:xfrm>
            <a:off x="3048000" y="3124200"/>
            <a:ext cx="3581400" cy="26670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যোগ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752600" y="381000"/>
            <a:ext cx="1600200" cy="1676400"/>
            <a:chOff x="457200" y="381000"/>
            <a:chExt cx="2209800" cy="2286000"/>
          </a:xfrm>
        </p:grpSpPr>
        <p:sp>
          <p:nvSpPr>
            <p:cNvPr id="20" name="Rectangle 19"/>
            <p:cNvSpPr/>
            <p:nvPr/>
          </p:nvSpPr>
          <p:spPr>
            <a:xfrm>
              <a:off x="1676400" y="1600200"/>
              <a:ext cx="8382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57200" y="381000"/>
              <a:ext cx="2209800" cy="2286000"/>
              <a:chOff x="457200" y="381000"/>
              <a:chExt cx="2209800" cy="22860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57200" y="381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09600" y="533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62000" y="685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14400" y="8382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066800" y="990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219200" y="1143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371600" y="1295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524000" y="1447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828800" y="1752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১০</a:t>
                </a:r>
                <a:endParaRPr lang="en-US" sz="36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28600" y="609600"/>
            <a:ext cx="1600200" cy="1676400"/>
            <a:chOff x="457200" y="381000"/>
            <a:chExt cx="2209800" cy="2286000"/>
          </a:xfrm>
        </p:grpSpPr>
        <p:sp>
          <p:nvSpPr>
            <p:cNvPr id="26" name="Rectangle 25"/>
            <p:cNvSpPr/>
            <p:nvPr/>
          </p:nvSpPr>
          <p:spPr>
            <a:xfrm>
              <a:off x="1676400" y="1600200"/>
              <a:ext cx="8382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1"/>
            <p:cNvGrpSpPr/>
            <p:nvPr/>
          </p:nvGrpSpPr>
          <p:grpSpPr>
            <a:xfrm>
              <a:off x="457200" y="381000"/>
              <a:ext cx="2209800" cy="2286000"/>
              <a:chOff x="457200" y="381000"/>
              <a:chExt cx="2209800" cy="22860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457200" y="381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09600" y="533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62000" y="685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914400" y="8382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066800" y="990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219200" y="1143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371600" y="1295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524000" y="1447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28800" y="1752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1111</a:t>
                </a:r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1</a:t>
                </a:r>
                <a:r>
                  <a:rPr lang="bn-IN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০</a:t>
                </a:r>
                <a:r>
                  <a:rPr lang="en-US" dirty="0" smtClean="0">
                    <a:latin typeface="NikoshBAN" pitchFamily="2" charset="0"/>
                    <a:cs typeface="NikoshBAN" pitchFamily="2" charset="0"/>
                  </a:rPr>
                  <a:t>111110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2133600" y="3124200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95600" y="3048000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381000" y="2438400"/>
            <a:ext cx="1600200" cy="1676400"/>
            <a:chOff x="457200" y="381000"/>
            <a:chExt cx="2209800" cy="2286000"/>
          </a:xfrm>
        </p:grpSpPr>
        <p:sp>
          <p:nvSpPr>
            <p:cNvPr id="40" name="Rectangle 39"/>
            <p:cNvSpPr/>
            <p:nvPr/>
          </p:nvSpPr>
          <p:spPr>
            <a:xfrm>
              <a:off x="1676400" y="1600200"/>
              <a:ext cx="8382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21"/>
            <p:cNvGrpSpPr/>
            <p:nvPr/>
          </p:nvGrpSpPr>
          <p:grpSpPr>
            <a:xfrm>
              <a:off x="457200" y="381000"/>
              <a:ext cx="2209800" cy="2286000"/>
              <a:chOff x="457200" y="381000"/>
              <a:chExt cx="2209800" cy="2286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57200" y="381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9600" y="533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62000" y="685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914400" y="8382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1066800" y="990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219200" y="1143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371600" y="1295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524000" y="1447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828800" y="1752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4724400" y="914400"/>
            <a:ext cx="1600200" cy="1676400"/>
            <a:chOff x="457200" y="381000"/>
            <a:chExt cx="2209800" cy="2286000"/>
          </a:xfrm>
        </p:grpSpPr>
        <p:sp>
          <p:nvSpPr>
            <p:cNvPr id="52" name="Rectangle 51"/>
            <p:cNvSpPr/>
            <p:nvPr/>
          </p:nvSpPr>
          <p:spPr>
            <a:xfrm>
              <a:off x="1676400" y="1600200"/>
              <a:ext cx="8382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21"/>
            <p:cNvGrpSpPr/>
            <p:nvPr/>
          </p:nvGrpSpPr>
          <p:grpSpPr>
            <a:xfrm>
              <a:off x="457200" y="381000"/>
              <a:ext cx="2209800" cy="2286000"/>
              <a:chOff x="457200" y="381000"/>
              <a:chExt cx="2209800" cy="22860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457200" y="381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09600" y="533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62000" y="685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914400" y="8382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066800" y="990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219200" y="1143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371600" y="1295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524000" y="1447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828800" y="1752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6705600" y="609600"/>
            <a:ext cx="1600200" cy="1676400"/>
            <a:chOff x="457200" y="381000"/>
            <a:chExt cx="2209800" cy="2286000"/>
          </a:xfrm>
        </p:grpSpPr>
        <p:sp>
          <p:nvSpPr>
            <p:cNvPr id="64" name="Rectangle 63"/>
            <p:cNvSpPr/>
            <p:nvPr/>
          </p:nvSpPr>
          <p:spPr>
            <a:xfrm>
              <a:off x="1676400" y="1600200"/>
              <a:ext cx="8382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21"/>
            <p:cNvGrpSpPr/>
            <p:nvPr/>
          </p:nvGrpSpPr>
          <p:grpSpPr>
            <a:xfrm>
              <a:off x="457200" y="381000"/>
              <a:ext cx="2209800" cy="2286000"/>
              <a:chOff x="457200" y="381000"/>
              <a:chExt cx="2209800" cy="22860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457200" y="381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609600" y="533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62000" y="685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914400" y="8382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066800" y="990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219200" y="11430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371600" y="12954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524000" y="14478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828800" y="1752600"/>
                <a:ext cx="838200" cy="914400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5" name="Rectangle 74"/>
          <p:cNvSpPr/>
          <p:nvPr/>
        </p:nvSpPr>
        <p:spPr>
          <a:xfrm>
            <a:off x="5791200" y="3048000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8001000" y="3048000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239000" y="3048000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553200" y="3048000"/>
            <a:ext cx="609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191000" y="228600"/>
            <a:ext cx="762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1447800" y="3505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91200" y="2133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96200" y="1828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9600" y="4800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৩২ টি কাগজ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76800" y="4800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২৪ টি কাগজ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0" y="5638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গাণিতিক বাক্য লিখিঃ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81400" y="5791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24200" y="5562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৩২ টি কাগজ +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২৪টি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৫৬টি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কাগজ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75" grpId="0" animBg="1"/>
      <p:bldP spid="76" grpId="0" animBg="1"/>
      <p:bldP spid="77" grpId="0" animBg="1"/>
      <p:bldP spid="78" grpId="0" animBg="1"/>
      <p:bldP spid="80" grpId="0"/>
      <p:bldP spid="81" grpId="0"/>
      <p:bldP spid="82" grpId="0"/>
      <p:bldP spid="83" grpId="0"/>
      <p:bldP spid="84" grpId="0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600200" y="12192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600200" y="16002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33400" y="2438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600200" y="1981200"/>
            <a:ext cx="4572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33400" y="3657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362200" y="3962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33400" y="4800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33400" y="2057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33400" y="3276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362200" y="1295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600200" y="2438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410200" y="1371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172200" y="1371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362200" y="1676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362200" y="2057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362200" y="2438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086600" y="4419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600200" y="3962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600200" y="3581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362200" y="3581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362200" y="3200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362200" y="2819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600200" y="3200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600200" y="2819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410200" y="1752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124200" y="4800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124200" y="4419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362200" y="4724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362200" y="4343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600200" y="4724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600200" y="4343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410200" y="4038600"/>
            <a:ext cx="4572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410200" y="3657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410200" y="2133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410200" y="2514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410200" y="2895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 rot="21315436">
            <a:off x="6172200" y="1752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172200" y="2133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10200" y="3276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172200" y="2514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172200" y="2895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172200" y="3276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172200" y="4800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410200" y="48768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410200" y="44958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172200" y="3657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172200" y="4038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172200" y="4419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086600" y="4724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7086600" y="3657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086600" y="4038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3124200" y="838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114800" y="838200"/>
            <a:ext cx="7620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228600" y="9144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28600" y="9906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04800" y="5715000"/>
            <a:ext cx="388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28600" y="9144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4800600" y="838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00600" y="838200"/>
            <a:ext cx="76200" cy="495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4953000" y="5638800"/>
            <a:ext cx="3352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315200" y="838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8305800" y="9144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524000" y="685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রেজা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791200" y="762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মিনা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60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কীভাবে হিসাব করা যায় এবার তা ভেবে 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33400" y="1295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5410200" y="3886200"/>
            <a:ext cx="4572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410200" y="35052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410200" y="19812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410200" y="23622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5410200" y="27432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410200" y="31242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5410200" y="4724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410200" y="4343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33400" y="4038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33400" y="44196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33400" y="1676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33400" y="2819400"/>
            <a:ext cx="457200" cy="381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125" grpId="0"/>
      <p:bldP spid="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"/>
            <a:ext cx="76200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এবার বলতো , ৩২+২৪ কীভাবে যোগ করবে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3581400"/>
            <a:ext cx="16002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দশক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3657600"/>
            <a:ext cx="16764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একক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4648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55626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/>
              <a:t>৪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46482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5486400"/>
            <a:ext cx="160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11430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আমরা এবার একক স্থানের অঙ্ক এককের ঘরে এবং দশক স্থানের অঙ্ক দশকের ঘরে নিয়ে আসি।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882</TotalTime>
  <Words>219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pc</cp:lastModifiedBy>
  <cp:revision>181</cp:revision>
  <dcterms:created xsi:type="dcterms:W3CDTF">2006-08-16T00:00:00Z</dcterms:created>
  <dcterms:modified xsi:type="dcterms:W3CDTF">2020-02-17T16:45:45Z</dcterms:modified>
</cp:coreProperties>
</file>