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3276600" cy="4084320"/>
          </a:xfrm>
          <a:prstGeom prst="rect">
            <a:avLst/>
          </a:prstGeom>
        </p:spPr>
      </p:pic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3505200" cy="4038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381000"/>
            <a:ext cx="4419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</a:rPr>
              <a:t>স্বাগতম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2X1137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0772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Altaf hossain</dc:creator>
  <cp:lastModifiedBy>Rajib</cp:lastModifiedBy>
  <cp:revision>12</cp:revision>
  <dcterms:created xsi:type="dcterms:W3CDTF">2006-08-16T00:00:00Z</dcterms:created>
  <dcterms:modified xsi:type="dcterms:W3CDTF">2020-02-17T02:13:54Z</dcterms:modified>
</cp:coreProperties>
</file>