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5715000" cy="19389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</a:rPr>
              <a:t> আজকের পাঠে সবাইকে ধন্যবাদ 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0288"/>
            <a:ext cx="8229600" cy="42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67056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৮। আল্লাহ কি বিচারক গনের মধ্যে শ্রেষ্ট বিচারক নন ?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562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981200"/>
            <a:ext cx="28575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2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9600"/>
            <a:ext cx="55626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মুল্যায়ন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6248400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</a:rPr>
              <a:t>তীন অথ কি ?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সিনাই পবত কোথায় ?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</a:rPr>
              <a:t>শ্রেষ্টতম বিচারিক কে?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7696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7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85800"/>
            <a:ext cx="68580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বাডির কাজ 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438400"/>
            <a:ext cx="7086600" cy="36933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এই সুরায় কি কি নিয়ামতের কথা স্মরন করিয়ে দেয় ব্যাখ্যা কর।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732"/>
            <a:ext cx="8991600" cy="382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9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5636"/>
            <a:ext cx="861060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3850264"/>
            <a:ext cx="86106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2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33400"/>
            <a:ext cx="67056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 শিক্ষকের পরিচয়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8229600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 মোহাম্মদ দাউদ শরিফ </a:t>
            </a:r>
          </a:p>
          <a:p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সিনিয়র শিক্ষক </a:t>
            </a:r>
          </a:p>
          <a:p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রতন পুর হাজি ছৈয়দের রহমান স্মৃতি উচ্চ বিদ্যালয়  ।</a:t>
            </a:r>
          </a:p>
          <a:p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ফেনি সদর ফেনি ।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0104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</a:rPr>
              <a:t>সুরা  আত  তীন 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3862"/>
            <a:ext cx="8077200" cy="485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6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345" y="512618"/>
            <a:ext cx="67056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/>
              <a:t> </a:t>
            </a:r>
            <a:r>
              <a:rPr lang="bn-BD" sz="8000" dirty="0" smtClean="0"/>
              <a:t> শিখন </a:t>
            </a:r>
            <a:r>
              <a:rPr lang="bn-BD" sz="8000" dirty="0" smtClean="0">
                <a:solidFill>
                  <a:srgbClr val="7030A0"/>
                </a:solidFill>
              </a:rPr>
              <a:t>ফল</a:t>
            </a:r>
            <a:r>
              <a:rPr lang="bn-BD" sz="8000" dirty="0" smtClean="0"/>
              <a:t>  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514600"/>
            <a:ext cx="8381999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B050"/>
                </a:solidFill>
              </a:rPr>
              <a:t> সুরা আত তীন মুখস্ত বলতে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>
                <a:solidFill>
                  <a:srgbClr val="00B050"/>
                </a:solidFill>
              </a:rPr>
              <a:t> </a:t>
            </a:r>
            <a:r>
              <a:rPr lang="bn-BD" sz="3600" dirty="0" smtClean="0">
                <a:solidFill>
                  <a:srgbClr val="00B050"/>
                </a:solidFill>
              </a:rPr>
              <a:t>এ সুরার সানে নুযুল বলতে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B050"/>
                </a:solidFill>
              </a:rPr>
              <a:t>এই সুরার শিক্ষা  বলতে পারবে ।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564" y="641866"/>
            <a:ext cx="61722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সরল অর্থ  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803564" y="2667000"/>
            <a:ext cx="552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১ । শপথ আঞ্জির ও যায়তুনের 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51775"/>
            <a:ext cx="4038600" cy="345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94" y="3312159"/>
            <a:ext cx="4246339" cy="33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4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85800"/>
            <a:ext cx="7391400" cy="156966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২। আর শপথ সিনাই প্রান্ত্র তুর পবতের । </a:t>
            </a:r>
            <a:endParaRPr lang="en-US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5460"/>
            <a:ext cx="4953000" cy="42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54" y="2556480"/>
            <a:ext cx="3076575" cy="399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7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6858000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৩।এবং শপথ এই নগরীর (মক্কা নগর) </a:t>
            </a:r>
            <a:endParaRPr lang="en-US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24150"/>
            <a:ext cx="82296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1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72390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৪। নিশ্চয় আমি মানুষ কে তৈরি করেছি সুন্দর তম  গঠনে ।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1856839"/>
            <a:ext cx="701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673" y="42672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</a:rPr>
              <a:t>৫। এতপর আমি তাকে নামিয়ে দিয়েছি সবনিম্নে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5867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4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772400" cy="280076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</a:rPr>
              <a:t>৬। কিন্তু তারা ব্যতিত ,যারা ঈ মান এনেছে ও সৎ কম করেছে  , তাদের জন্য তো রয়েছে অশেষ পুরষ্কার ।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267200"/>
            <a:ext cx="80010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৭। সুতরাং (হে মানুষ ) কিসে তোমাকে বিচার দিবস সম্পকে অবিশাসি করে ?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yamin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yamin 6</Template>
  <TotalTime>68</TotalTime>
  <Words>181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yamin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2020-02-17T12:39:54Z</dcterms:created>
  <dcterms:modified xsi:type="dcterms:W3CDTF">2020-02-17T13:48:50Z</dcterms:modified>
</cp:coreProperties>
</file>