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71" r:id="rId2"/>
    <p:sldMasterId id="2147483861" r:id="rId3"/>
    <p:sldMasterId id="2147484101" r:id="rId4"/>
    <p:sldMasterId id="2147484119" r:id="rId5"/>
    <p:sldMasterId id="2147484154" r:id="rId6"/>
    <p:sldMasterId id="2147484202" r:id="rId7"/>
    <p:sldMasterId id="2147484220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8" r:id="rId18"/>
    <p:sldId id="264" r:id="rId19"/>
    <p:sldId id="265" r:id="rId20"/>
    <p:sldId id="266" r:id="rId21"/>
    <p:sldId id="271" r:id="rId22"/>
    <p:sldId id="274" r:id="rId23"/>
    <p:sldId id="276" r:id="rId24"/>
    <p:sldId id="269" r:id="rId25"/>
    <p:sldId id="270" r:id="rId26"/>
    <p:sldId id="277" r:id="rId27"/>
    <p:sldId id="278" r:id="rId28"/>
    <p:sldId id="281" r:id="rId29"/>
    <p:sldId id="279" r:id="rId30"/>
    <p:sldId id="280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 WORLD" initials="MW" lastIdx="3" clrIdx="0">
    <p:extLst>
      <p:ext uri="{19B8F6BF-5375-455C-9EA6-DF929625EA0E}">
        <p15:presenceInfo xmlns:p15="http://schemas.microsoft.com/office/powerpoint/2012/main" userId="MN WOR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12:46:24.36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A7C0-A1C2-48C2-88A3-E1C88DFD020E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6CE92-C851-4135-960A-EC0588E3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6CE92-C851-4135-960A-EC0588E3F7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2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88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091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7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9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8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3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66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60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40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8891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F3EE-4571-46C0-BA14-94350D9B0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E2967-27DD-44DF-8A62-87BB37488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CE6B-ED56-4791-906B-B4F662FF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98CF-0F97-4450-B430-8ADFBCE6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7AA9A-21DC-4ADC-9F0E-D162E2CE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84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CA7F-2728-40A1-8FE9-07F8BF19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540C-F386-4EE3-9055-A67EA203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2D3E-F518-47B3-9CE2-3C844CEE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3743-0C58-438B-ADA6-1DB3DABE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6858-C8AD-4B04-ACEF-887DC0F6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93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C958-E238-494C-AC3B-89A7CE64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1FFE-E1C2-41CF-8545-6A73F58C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421C-A7D2-48DB-A61A-D13E6EF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84921-0974-4B92-AB99-4DD5C053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ED09-B5C5-496F-B551-7EDD87D2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94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8C9D-A78A-4B39-BFE5-5BF83DB3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BE7D-2003-4199-9B7D-2EC96815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3EB92-F8A6-45DB-85F2-DEF34AD04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1730-FB6D-4AA7-A87B-5513DA26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72C30-4C47-4863-972C-687B008F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95C5-A23D-438A-ACCD-73410012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21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03A2-B368-4AF2-B728-0C90AAEB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FC11-574F-4DEF-AD48-316382F7C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C052C-AD5C-4751-9C12-7E19A2E8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0AA99-4D80-46F6-8A3A-D6EE9D69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79952-9953-4541-B7D5-169FA9F1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3F5C4-2638-4FE1-8DB7-79901B9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CDE6D-9C32-4EBD-8414-F7657144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B41A3-0B40-4748-B755-DEF25FCC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51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7120-DB45-46DA-A3A0-0461B752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0BA0B-CF55-4024-B604-F2AA11D2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35B9-87FF-4397-9653-EAFA698C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E373-A3FC-4B2F-B6E7-22201ED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1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16343-3104-43C9-9F17-EAAEE5CB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E4491-949E-4E0D-A013-285FDE9B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B246-7363-480A-A31E-627118D9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73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BB19-2450-4883-A481-0D91B2FE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72D5-7032-4A82-ADDB-F80FDF2C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3D2DC-E5B6-45A6-8BEC-7221ADB8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62F71-FADA-4764-8285-6F94D23E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00538-645F-4890-8D8C-909CFB54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FA04-50DC-4420-9082-471F19B5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3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8FB-B3D3-4511-9A56-C4CD5981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7B28C-12B2-4564-B5FC-75D70C3BF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7E2EC-1B4D-4AA1-A417-3FC81F2A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E0F6-FF7A-4EAA-8E20-38D0C30F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CAC5-313B-4A8A-9613-D7B327C3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09250-0001-4961-9F71-3196BDAB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13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1994-1457-46F9-9C0A-31ABAE19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03FC0-E574-4CE1-8BF4-B222B767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6237-27C8-41BB-9740-F12A094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9623-C6BF-4DF8-B138-55E39A7A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599A-9F15-4CE1-A294-46E43A7B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80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1250B-8202-4DEB-867B-BD9994032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C78D7-27A5-4514-885A-D2AAA2E43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F333-36CE-4509-8225-118ADFE3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E44-1375-4AAB-80A2-A4BDD457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9AB0-EC18-4792-9E3D-FEA2D64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0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0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2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7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7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4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2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7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8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6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51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8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5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071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7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155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5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5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0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6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7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9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3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8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98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0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80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6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909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8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6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9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9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6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5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7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5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0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7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7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0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6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5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366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6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536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6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8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4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3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9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2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5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3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4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5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09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73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8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18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09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77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7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1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9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167F4-0FBC-45A3-9946-72597207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350E3-9A64-4235-9B15-90BC5EB39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B398E-647E-471F-952E-50A392E43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C543-6DA8-42AD-A474-FE7CC29A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7674-A764-4B4F-BB33-9666CD5AE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7" Type="http://schemas.openxmlformats.org/officeDocument/2006/relationships/image" Target="../media/image28.jpe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jpg"/><Relationship Id="rId5" Type="http://schemas.openxmlformats.org/officeDocument/2006/relationships/image" Target="../media/image14.jfif"/><Relationship Id="rId4" Type="http://schemas.openxmlformats.org/officeDocument/2006/relationships/image" Target="../media/image1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jpeg"/><Relationship Id="rId5" Type="http://schemas.openxmlformats.org/officeDocument/2006/relationships/image" Target="../media/image14.jfif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jfif"/><Relationship Id="rId5" Type="http://schemas.openxmlformats.org/officeDocument/2006/relationships/image" Target="../media/image13.jfif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C8ADB1F-F22D-4019-9D32-18913B0F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800E1-E265-427A-9F96-DF71F78B527F}"/>
              </a:ext>
            </a:extLst>
          </p:cNvPr>
          <p:cNvSpPr txBox="1"/>
          <p:nvPr/>
        </p:nvSpPr>
        <p:spPr>
          <a:xfrm>
            <a:off x="4474925" y="1005840"/>
            <a:ext cx="2676618" cy="1012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AE13D-D0A8-483A-8E78-B85F8E3D6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4" y="2486176"/>
            <a:ext cx="5927159" cy="3096161"/>
          </a:xfrm>
          <a:prstGeom prst="roundRect">
            <a:avLst>
              <a:gd name="adj" fmla="val 8594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16889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493D0E8-648B-4BE8-A2DA-82C1E1E1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22023"/>
            <a:ext cx="6886731" cy="423534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glow>
              <a:schemeClr val="accent6">
                <a:lumMod val="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EEF7-2C96-4832-B1B3-5A913B8ED8E3}"/>
              </a:ext>
            </a:extLst>
          </p:cNvPr>
          <p:cNvSpPr txBox="1"/>
          <p:nvPr/>
        </p:nvSpPr>
        <p:spPr>
          <a:xfrm>
            <a:off x="4062335" y="4976734"/>
            <a:ext cx="343274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টাকা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6565F0E-000B-4402-BFCD-0B8F1B80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12" y="708082"/>
            <a:ext cx="3388375" cy="3977657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AAC8693B-C920-4C59-B0A8-DD56EC71D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94" y="1196482"/>
            <a:ext cx="4126774" cy="2232517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B92925-DE33-4E1E-8EC3-880398407559}"/>
              </a:ext>
            </a:extLst>
          </p:cNvPr>
          <p:cNvSpPr txBox="1"/>
          <p:nvPr/>
        </p:nvSpPr>
        <p:spPr>
          <a:xfrm>
            <a:off x="7100026" y="5022853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CD5E2-D2B6-414A-AD86-5777283D4164}"/>
              </a:ext>
            </a:extLst>
          </p:cNvPr>
          <p:cNvSpPr txBox="1"/>
          <p:nvPr/>
        </p:nvSpPr>
        <p:spPr>
          <a:xfrm>
            <a:off x="9387847" y="5102794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E2561-9ECD-400B-A8B3-5C8554C57C11}"/>
              </a:ext>
            </a:extLst>
          </p:cNvPr>
          <p:cNvSpPr txBox="1"/>
          <p:nvPr/>
        </p:nvSpPr>
        <p:spPr>
          <a:xfrm>
            <a:off x="4722693" y="513415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2F33A-352D-448D-876E-E0ADB49656DF}"/>
              </a:ext>
            </a:extLst>
          </p:cNvPr>
          <p:cNvSpPr txBox="1"/>
          <p:nvPr/>
        </p:nvSpPr>
        <p:spPr>
          <a:xfrm>
            <a:off x="2114437" y="5134153"/>
            <a:ext cx="1003233" cy="76944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9214E8-9442-486C-9F54-5DE81888CEDB}"/>
              </a:ext>
            </a:extLst>
          </p:cNvPr>
          <p:cNvGrpSpPr/>
          <p:nvPr/>
        </p:nvGrpSpPr>
        <p:grpSpPr>
          <a:xfrm>
            <a:off x="2129245" y="456732"/>
            <a:ext cx="3759800" cy="4502045"/>
            <a:chOff x="2294137" y="951407"/>
            <a:chExt cx="3759800" cy="4502045"/>
          </a:xfrm>
        </p:grpSpPr>
        <p:pic>
          <p:nvPicPr>
            <p:cNvPr id="3" name="Picture 2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15F361BF-6F8D-4BF4-9F24-D9470C27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201" y="951407"/>
              <a:ext cx="3717736" cy="2238360"/>
            </a:xfrm>
            <a:prstGeom prst="rect">
              <a:avLst/>
            </a:prstGeom>
          </p:spPr>
        </p:pic>
        <p:pic>
          <p:nvPicPr>
            <p:cNvPr id="5" name="Picture 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8F1713B9-D5A8-4379-8BCA-F08C7741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137" y="3189767"/>
              <a:ext cx="3759800" cy="2263685"/>
            </a:xfrm>
            <a:prstGeom prst="rect">
              <a:avLst/>
            </a:prstGeom>
          </p:spPr>
        </p:pic>
      </p:grpSp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E45CAEDF-04F9-4F2C-A80E-A797C129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12" y="1341924"/>
            <a:ext cx="4218634" cy="1955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6E6FA9-4F91-46D8-9313-11BA71580004}"/>
              </a:ext>
            </a:extLst>
          </p:cNvPr>
          <p:cNvSpPr txBox="1"/>
          <p:nvPr/>
        </p:nvSpPr>
        <p:spPr>
          <a:xfrm>
            <a:off x="7100026" y="5022853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32E6E-8BBA-4C5C-AA49-CE47EE5711E6}"/>
              </a:ext>
            </a:extLst>
          </p:cNvPr>
          <p:cNvSpPr txBox="1"/>
          <p:nvPr/>
        </p:nvSpPr>
        <p:spPr>
          <a:xfrm>
            <a:off x="2204378" y="5041238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221AE-2128-4047-8629-9CEEDD2BB4D5}"/>
              </a:ext>
            </a:extLst>
          </p:cNvPr>
          <p:cNvSpPr txBox="1"/>
          <p:nvPr/>
        </p:nvSpPr>
        <p:spPr>
          <a:xfrm>
            <a:off x="9387847" y="5102794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CF9D3-4342-442D-A263-5FC76D15910B}"/>
              </a:ext>
            </a:extLst>
          </p:cNvPr>
          <p:cNvSpPr txBox="1"/>
          <p:nvPr/>
        </p:nvSpPr>
        <p:spPr>
          <a:xfrm>
            <a:off x="4722693" y="513415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2595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7372DD6-DF93-4E5F-B323-5FC6C71AB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9" y="865617"/>
            <a:ext cx="4350200" cy="4547934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06A49C9D-186B-4E45-8133-1EC9A2F7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2099469"/>
            <a:ext cx="4865836" cy="2445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5A658C-AA0E-4492-9766-A0B33E68E8D1}"/>
              </a:ext>
            </a:extLst>
          </p:cNvPr>
          <p:cNvSpPr txBox="1"/>
          <p:nvPr/>
        </p:nvSpPr>
        <p:spPr>
          <a:xfrm>
            <a:off x="7100026" y="5632451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C81C1-1D90-4358-A71F-D44E032B9B98}"/>
              </a:ext>
            </a:extLst>
          </p:cNvPr>
          <p:cNvSpPr txBox="1"/>
          <p:nvPr/>
        </p:nvSpPr>
        <p:spPr>
          <a:xfrm>
            <a:off x="2204378" y="5650836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D5D7C-B70F-4848-896A-45C1343A7700}"/>
              </a:ext>
            </a:extLst>
          </p:cNvPr>
          <p:cNvSpPr txBox="1"/>
          <p:nvPr/>
        </p:nvSpPr>
        <p:spPr>
          <a:xfrm>
            <a:off x="8981447" y="5525740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3CF84-6D23-4269-9139-8F524FB3EF46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3265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32B68E-A08A-4D04-AB26-F660F23C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3" y="163566"/>
            <a:ext cx="4969012" cy="4484744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214201-70E5-45A1-BCBE-110EA8374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13" y="163566"/>
            <a:ext cx="4713696" cy="448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57B339-8EC5-48FC-AFCF-3294E82B678F}"/>
              </a:ext>
            </a:extLst>
          </p:cNvPr>
          <p:cNvSpPr txBox="1"/>
          <p:nvPr/>
        </p:nvSpPr>
        <p:spPr>
          <a:xfrm>
            <a:off x="7100026" y="5632451"/>
            <a:ext cx="1162388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0F472-97FF-46F0-9098-280315A44DDB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14CCA-15BB-44EA-B36F-D67D52E0AAB3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A278E-6235-4145-9DCD-C41BC7A5AFE6}"/>
              </a:ext>
            </a:extLst>
          </p:cNvPr>
          <p:cNvSpPr txBox="1"/>
          <p:nvPr/>
        </p:nvSpPr>
        <p:spPr>
          <a:xfrm>
            <a:off x="10198270" y="5608385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18743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52E6B371-46A8-4FD8-9C0B-6960741C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164" r="723" b="723"/>
          <a:stretch/>
        </p:blipFill>
        <p:spPr>
          <a:xfrm>
            <a:off x="946226" y="126609"/>
            <a:ext cx="4923693" cy="447148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6CF583A-1D8C-46F5-A84A-FBFD05499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85" y="126609"/>
            <a:ext cx="5196070" cy="4458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4DB2E-BF18-4813-8562-BE4B98B57406}"/>
              </a:ext>
            </a:extLst>
          </p:cNvPr>
          <p:cNvSpPr txBox="1"/>
          <p:nvPr/>
        </p:nvSpPr>
        <p:spPr>
          <a:xfrm>
            <a:off x="7100025" y="5632451"/>
            <a:ext cx="1376317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24CC3-39D4-4B38-878B-AE0ED5080E80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B0F86-46FB-440D-8B47-1D116D9C4315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E5F27-FC44-42C0-9563-3ED58F02CFF2}"/>
              </a:ext>
            </a:extLst>
          </p:cNvPr>
          <p:cNvSpPr txBox="1"/>
          <p:nvPr/>
        </p:nvSpPr>
        <p:spPr>
          <a:xfrm>
            <a:off x="10097686" y="5557099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17986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7322B-64EE-4787-8153-C9084587D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4912"/>
          <a:stretch/>
        </p:blipFill>
        <p:spPr>
          <a:xfrm>
            <a:off x="1163092" y="323557"/>
            <a:ext cx="5117696" cy="4495070"/>
          </a:xfrm>
          <a:prstGeom prst="rect">
            <a:avLst/>
          </a:prstGeom>
        </p:spPr>
      </p:pic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26619194-1888-4831-84FD-8FFCDF2B7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3417" r="1548" b="5503"/>
          <a:stretch/>
        </p:blipFill>
        <p:spPr>
          <a:xfrm>
            <a:off x="6651869" y="323557"/>
            <a:ext cx="5059502" cy="4495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C4B74-0133-45F2-96C7-921CF254ECD2}"/>
              </a:ext>
            </a:extLst>
          </p:cNvPr>
          <p:cNvSpPr txBox="1"/>
          <p:nvPr/>
        </p:nvSpPr>
        <p:spPr>
          <a:xfrm>
            <a:off x="7100025" y="5632451"/>
            <a:ext cx="1376317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76FA3-29F2-475A-85E9-8470AB93C14E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DD410-7DDD-4B22-BB31-4781FCC25B31}"/>
              </a:ext>
            </a:extLst>
          </p:cNvPr>
          <p:cNvSpPr txBox="1"/>
          <p:nvPr/>
        </p:nvSpPr>
        <p:spPr>
          <a:xfrm>
            <a:off x="10198270" y="5608385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F64F8-F60A-403B-9DA3-78C787B0D241}"/>
              </a:ext>
            </a:extLst>
          </p:cNvPr>
          <p:cNvSpPr txBox="1"/>
          <p:nvPr/>
        </p:nvSpPr>
        <p:spPr>
          <a:xfrm>
            <a:off x="4572624" y="560838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7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:a16="http://schemas.microsoft.com/office/drawing/2014/main" id="{BDDD1960-4D24-42C6-B7C5-9BEFA694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03" y="598059"/>
            <a:ext cx="3182350" cy="1888542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5169F6E-8E0E-42A9-BCC7-B31FD8A9D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3420" r="3063" b="52220"/>
          <a:stretch/>
        </p:blipFill>
        <p:spPr>
          <a:xfrm>
            <a:off x="8296887" y="778423"/>
            <a:ext cx="3182350" cy="1606685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E60B154-0954-498E-9CEF-EA18572BF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654591"/>
            <a:ext cx="2445300" cy="1770420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F0EF7107-69EE-4233-91B5-0623B6A46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2" y="3906328"/>
            <a:ext cx="2958409" cy="1516693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6B9C64F1-2084-4D7A-8582-2C620E5D7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92" y="3838851"/>
            <a:ext cx="3290138" cy="165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3FEE65-11B5-454C-88F5-016B4C822340}"/>
              </a:ext>
            </a:extLst>
          </p:cNvPr>
          <p:cNvSpPr txBox="1"/>
          <p:nvPr/>
        </p:nvSpPr>
        <p:spPr>
          <a:xfrm>
            <a:off x="1839124" y="2759737"/>
            <a:ext cx="1401249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D192A-C995-437E-8F41-70C9084CF811}"/>
              </a:ext>
            </a:extLst>
          </p:cNvPr>
          <p:cNvSpPr txBox="1"/>
          <p:nvPr/>
        </p:nvSpPr>
        <p:spPr>
          <a:xfrm>
            <a:off x="5202608" y="2759737"/>
            <a:ext cx="1401249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E5A2C-F1BA-4343-9342-64D77759C33F}"/>
              </a:ext>
            </a:extLst>
          </p:cNvPr>
          <p:cNvSpPr txBox="1"/>
          <p:nvPr/>
        </p:nvSpPr>
        <p:spPr>
          <a:xfrm>
            <a:off x="7954291" y="5764951"/>
            <a:ext cx="1743740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09ECA-26B5-4A39-A01E-0F88718C5BEB}"/>
              </a:ext>
            </a:extLst>
          </p:cNvPr>
          <p:cNvSpPr txBox="1"/>
          <p:nvPr/>
        </p:nvSpPr>
        <p:spPr>
          <a:xfrm>
            <a:off x="3611433" y="5748080"/>
            <a:ext cx="1591175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49587-EF34-47EC-A27C-4FC72762147A}"/>
              </a:ext>
            </a:extLst>
          </p:cNvPr>
          <p:cNvSpPr txBox="1"/>
          <p:nvPr/>
        </p:nvSpPr>
        <p:spPr>
          <a:xfrm>
            <a:off x="8908583" y="2659559"/>
            <a:ext cx="144429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8978E24-4BB1-4922-A15C-277011A31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3"/>
          <a:stretch/>
        </p:blipFill>
        <p:spPr>
          <a:xfrm>
            <a:off x="1378636" y="512860"/>
            <a:ext cx="4766776" cy="2204742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8DFA83-7029-4377-A3C1-D17B438E2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9"/>
          <a:stretch/>
        </p:blipFill>
        <p:spPr>
          <a:xfrm>
            <a:off x="6879103" y="512107"/>
            <a:ext cx="4766776" cy="2224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1C447-7AB8-45E5-AF08-DFB69C257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3852133" y="3775912"/>
            <a:ext cx="5410358" cy="2290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77C3F0-DC00-4D13-958F-3705A1F1B231}"/>
              </a:ext>
            </a:extLst>
          </p:cNvPr>
          <p:cNvSpPr txBox="1"/>
          <p:nvPr/>
        </p:nvSpPr>
        <p:spPr>
          <a:xfrm>
            <a:off x="2923912" y="2689097"/>
            <a:ext cx="16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1ED8E-3656-48C3-8D8E-079ADD595E11}"/>
              </a:ext>
            </a:extLst>
          </p:cNvPr>
          <p:cNvSpPr txBox="1"/>
          <p:nvPr/>
        </p:nvSpPr>
        <p:spPr>
          <a:xfrm>
            <a:off x="5598943" y="6016250"/>
            <a:ext cx="1941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B16CD-79FE-48C8-9DCF-9C7A8C6F7E6C}"/>
              </a:ext>
            </a:extLst>
          </p:cNvPr>
          <p:cNvSpPr txBox="1"/>
          <p:nvPr/>
        </p:nvSpPr>
        <p:spPr>
          <a:xfrm>
            <a:off x="8561866" y="2737372"/>
            <a:ext cx="177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8BF0F6-F0EF-497B-8440-A05908AAE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6513340" y="448523"/>
            <a:ext cx="5278394" cy="2200749"/>
          </a:xfrm>
          <a:prstGeom prst="rect">
            <a:avLst/>
          </a:prstGeom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9C83DB4-A3A5-4F30-A6A7-9FA89282D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164" r="723" b="50174"/>
          <a:stretch/>
        </p:blipFill>
        <p:spPr>
          <a:xfrm>
            <a:off x="1172307" y="448523"/>
            <a:ext cx="4923693" cy="2194560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B2FD1CD5-9541-420F-A881-2444615D4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3418" r="1548" b="52116"/>
          <a:stretch/>
        </p:blipFill>
        <p:spPr>
          <a:xfrm>
            <a:off x="3831190" y="3699803"/>
            <a:ext cx="5059502" cy="21945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172E83-0BC9-4165-80AB-5DF99815A428}"/>
              </a:ext>
            </a:extLst>
          </p:cNvPr>
          <p:cNvSpPr txBox="1"/>
          <p:nvPr/>
        </p:nvSpPr>
        <p:spPr>
          <a:xfrm>
            <a:off x="2923912" y="2689097"/>
            <a:ext cx="16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7BCCDD-A06F-4150-864C-422CC05F8566}"/>
              </a:ext>
            </a:extLst>
          </p:cNvPr>
          <p:cNvSpPr txBox="1"/>
          <p:nvPr/>
        </p:nvSpPr>
        <p:spPr>
          <a:xfrm>
            <a:off x="5380891" y="5894363"/>
            <a:ext cx="2264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1219F-F5DB-4AB2-8F99-3CBE07349874}"/>
              </a:ext>
            </a:extLst>
          </p:cNvPr>
          <p:cNvSpPr txBox="1"/>
          <p:nvPr/>
        </p:nvSpPr>
        <p:spPr>
          <a:xfrm>
            <a:off x="8561866" y="2737372"/>
            <a:ext cx="200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5F7690-B372-4BAA-A0C0-07168B8F75F0}"/>
              </a:ext>
            </a:extLst>
          </p:cNvPr>
          <p:cNvSpPr txBox="1"/>
          <p:nvPr/>
        </p:nvSpPr>
        <p:spPr>
          <a:xfrm>
            <a:off x="801859" y="1767006"/>
            <a:ext cx="9326880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নওশাবা আদনীন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 এন্ড টি সরকারি প্রাথমিক বিদ্যালয়</a:t>
            </a:r>
          </a:p>
          <a:p>
            <a:pPr algn="ctr"/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মতিঝিল, ঢাকা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A7E99-DB8B-420D-93DE-27C8166EA12D}"/>
              </a:ext>
            </a:extLst>
          </p:cNvPr>
          <p:cNvSpPr txBox="1"/>
          <p:nvPr/>
        </p:nvSpPr>
        <p:spPr>
          <a:xfrm>
            <a:off x="3052690" y="581828"/>
            <a:ext cx="3981156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</p:txBody>
      </p:sp>
    </p:spTree>
    <p:extLst>
      <p:ext uri="{BB962C8B-B14F-4D97-AF65-F5344CB8AC3E}">
        <p14:creationId xmlns:p14="http://schemas.microsoft.com/office/powerpoint/2010/main" val="324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0EBFF-0B55-4D9F-9F20-9756934CEA1B}"/>
              </a:ext>
            </a:extLst>
          </p:cNvPr>
          <p:cNvSpPr/>
          <p:nvPr/>
        </p:nvSpPr>
        <p:spPr>
          <a:xfrm>
            <a:off x="1178257" y="575602"/>
            <a:ext cx="4314610" cy="110799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2000">
                <a:schemeClr val="accent5">
                  <a:lumMod val="105000"/>
                  <a:satMod val="103000"/>
                  <a:tint val="73000"/>
                </a:schemeClr>
              </a:gs>
              <a:gs pos="97000">
                <a:srgbClr val="FFFF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F7C22-C1D8-4029-8491-0DF6555AFE45}"/>
              </a:ext>
            </a:extLst>
          </p:cNvPr>
          <p:cNvSpPr txBox="1"/>
          <p:nvPr/>
        </p:nvSpPr>
        <p:spPr>
          <a:xfrm>
            <a:off x="1178257" y="2156085"/>
            <a:ext cx="685313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মুদ্রা ও নোট শনাক্ত করিঃ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75066-FFFF-43CC-AB59-09011ACD2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1319948" y="3318437"/>
            <a:ext cx="2844089" cy="1203960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D1D0505-8CDA-4AE5-9F52-9960A47D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1319948" y="5154154"/>
            <a:ext cx="2887642" cy="1203960"/>
          </a:xfrm>
          <a:prstGeom prst="rect">
            <a:avLst/>
          </a:prstGeom>
        </p:spPr>
      </p:pic>
      <p:pic>
        <p:nvPicPr>
          <p:cNvPr id="8" name="Picture 7" descr="A close up of a coin&#10;&#10;Description automatically generated">
            <a:extLst>
              <a:ext uri="{FF2B5EF4-FFF2-40B4-BE49-F238E27FC236}">
                <a16:creationId xmlns:a16="http://schemas.microsoft.com/office/drawing/2014/main" id="{ACC62D01-3AC4-4772-8304-9270CCF97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18" y="3295234"/>
            <a:ext cx="2488289" cy="1250365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B4F04560-EACD-4BF2-A783-F0DCF4FD0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17" y="5154154"/>
            <a:ext cx="2488290" cy="1275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A1F80-C12E-472A-8425-BF9185138722}"/>
              </a:ext>
            </a:extLst>
          </p:cNvPr>
          <p:cNvSpPr txBox="1"/>
          <p:nvPr/>
        </p:nvSpPr>
        <p:spPr>
          <a:xfrm>
            <a:off x="4416297" y="537141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টাকা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959EC-EDB2-46A6-A704-58670C826834}"/>
              </a:ext>
            </a:extLst>
          </p:cNvPr>
          <p:cNvSpPr txBox="1"/>
          <p:nvPr/>
        </p:nvSpPr>
        <p:spPr>
          <a:xfrm>
            <a:off x="4578187" y="3274085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টাকা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69D89-7652-4246-BC56-2ACDBB3A9DF1}"/>
              </a:ext>
            </a:extLst>
          </p:cNvPr>
          <p:cNvSpPr txBox="1"/>
          <p:nvPr/>
        </p:nvSpPr>
        <p:spPr>
          <a:xfrm>
            <a:off x="10144307" y="537141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মুদ্রা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2C8B0-B43E-4C09-84B3-463DDF515E72}"/>
              </a:ext>
            </a:extLst>
          </p:cNvPr>
          <p:cNvSpPr txBox="1"/>
          <p:nvPr/>
        </p:nvSpPr>
        <p:spPr>
          <a:xfrm>
            <a:off x="10234358" y="372435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মুদ্রা</a:t>
            </a:r>
          </a:p>
        </p:txBody>
      </p:sp>
      <p:pic>
        <p:nvPicPr>
          <p:cNvPr id="18" name="Picture 1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477371D-005C-41D4-824B-97B2A0584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57" y="0"/>
            <a:ext cx="3790043" cy="2632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CA135-B8F5-425C-B244-9560E9FA0CBF}"/>
              </a:ext>
            </a:extLst>
          </p:cNvPr>
          <p:cNvSpPr txBox="1"/>
          <p:nvPr/>
        </p:nvSpPr>
        <p:spPr>
          <a:xfrm>
            <a:off x="4378250" y="3105834"/>
            <a:ext cx="970669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95318-7C10-4716-8ABE-2EC01A5676C8}"/>
              </a:ext>
            </a:extLst>
          </p:cNvPr>
          <p:cNvSpPr txBox="1"/>
          <p:nvPr/>
        </p:nvSpPr>
        <p:spPr>
          <a:xfrm>
            <a:off x="4262030" y="5163752"/>
            <a:ext cx="970669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A2E53-A132-4070-8C76-99DB4E84136B}"/>
              </a:ext>
            </a:extLst>
          </p:cNvPr>
          <p:cNvSpPr txBox="1"/>
          <p:nvPr/>
        </p:nvSpPr>
        <p:spPr>
          <a:xfrm>
            <a:off x="10393355" y="3570289"/>
            <a:ext cx="637694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64BFD-829B-48FC-9EE7-E2D53D9D5C92}"/>
              </a:ext>
            </a:extLst>
          </p:cNvPr>
          <p:cNvSpPr txBox="1"/>
          <p:nvPr/>
        </p:nvSpPr>
        <p:spPr>
          <a:xfrm>
            <a:off x="10234358" y="5196498"/>
            <a:ext cx="637694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36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/>
      <p:bldP spid="14" grpId="0"/>
      <p:bldP spid="15" grpId="0"/>
      <p:bldP spid="16" grpId="0"/>
      <p:bldP spid="3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474CA-A882-4852-857F-15DF47120355}"/>
              </a:ext>
            </a:extLst>
          </p:cNvPr>
          <p:cNvSpPr txBox="1"/>
          <p:nvPr/>
        </p:nvSpPr>
        <p:spPr>
          <a:xfrm>
            <a:off x="3324440" y="393558"/>
            <a:ext cx="6443004" cy="145366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88900" dir="3660000" sx="103000" sy="103000" algn="tl" rotWithShape="0">
                    <a:prstClr val="black">
                      <a:alpha val="47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FF"/>
              </a:solidFill>
              <a:effectLst>
                <a:outerShdw blurRad="50800" dist="88900" dir="3660000" sx="103000" sy="103000" algn="tl" rotWithShape="0">
                  <a:prstClr val="black">
                    <a:alpha val="47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7464-67D2-42B6-B415-C9E2331CF0EC}"/>
              </a:ext>
            </a:extLst>
          </p:cNvPr>
          <p:cNvSpPr txBox="1"/>
          <p:nvPr/>
        </p:nvSpPr>
        <p:spPr>
          <a:xfrm>
            <a:off x="2931883" y="2606861"/>
            <a:ext cx="7968345" cy="10156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74 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৭৫ দেখতে বলবো।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8D7979-0C81-4617-87FF-F0F57FF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60"/>
            <a:ext cx="2706782" cy="352794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6D067-A2F0-49AC-9FE8-7DF099681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>
          <a:xfrm>
            <a:off x="9392987" y="3835640"/>
            <a:ext cx="2799013" cy="29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B4FBCD44-D3FA-4D12-9BDE-00CC6B040A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82"/>
            <a:ext cx="2698568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FC246-B421-4FC9-9666-11860F50F586}"/>
              </a:ext>
            </a:extLst>
          </p:cNvPr>
          <p:cNvSpPr/>
          <p:nvPr/>
        </p:nvSpPr>
        <p:spPr>
          <a:xfrm>
            <a:off x="4393810" y="97605"/>
            <a:ext cx="196344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02CCC-C93D-460A-8689-2C514ECFE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2383221" y="1868797"/>
            <a:ext cx="2698569" cy="889750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253C3C-5F37-4D19-AA10-754D12045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2383220" y="3725955"/>
            <a:ext cx="2698568" cy="87632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9430C3-6510-415A-BB11-4009E66D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5"/>
          <a:stretch/>
        </p:blipFill>
        <p:spPr>
          <a:xfrm>
            <a:off x="2383220" y="4710557"/>
            <a:ext cx="2698568" cy="1064232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B4ABD9-19EA-4F82-85D6-706307A341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2" b="1"/>
          <a:stretch/>
        </p:blipFill>
        <p:spPr>
          <a:xfrm>
            <a:off x="2383220" y="2793060"/>
            <a:ext cx="2698568" cy="824622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9DF8D5BE-B715-4686-A479-217499AC0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0" y="5774790"/>
            <a:ext cx="2698568" cy="10642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B01ED-0FAE-458A-BB66-9F0E943C2B6F}"/>
              </a:ext>
            </a:extLst>
          </p:cNvPr>
          <p:cNvSpPr txBox="1"/>
          <p:nvPr/>
        </p:nvSpPr>
        <p:spPr>
          <a:xfrm>
            <a:off x="8100820" y="3871731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B65A3-43A8-49F4-A38A-2FABF950CF7D}"/>
              </a:ext>
            </a:extLst>
          </p:cNvPr>
          <p:cNvSpPr txBox="1"/>
          <p:nvPr/>
        </p:nvSpPr>
        <p:spPr>
          <a:xfrm>
            <a:off x="8100820" y="5926689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72B94-84AE-478F-B52A-AF00DCDFCFF1}"/>
              </a:ext>
            </a:extLst>
          </p:cNvPr>
          <p:cNvSpPr txBox="1"/>
          <p:nvPr/>
        </p:nvSpPr>
        <p:spPr>
          <a:xfrm>
            <a:off x="8182792" y="4899210"/>
            <a:ext cx="134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21FE04-52D0-459E-8C13-3B5C3D87F0A8}"/>
              </a:ext>
            </a:extLst>
          </p:cNvPr>
          <p:cNvSpPr txBox="1"/>
          <p:nvPr/>
        </p:nvSpPr>
        <p:spPr>
          <a:xfrm>
            <a:off x="8100820" y="2844204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3336E-A4F4-4EC4-A39D-FB5C5655874F}"/>
              </a:ext>
            </a:extLst>
          </p:cNvPr>
          <p:cNvSpPr txBox="1"/>
          <p:nvPr/>
        </p:nvSpPr>
        <p:spPr>
          <a:xfrm>
            <a:off x="8065648" y="2021284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E081AAC-8130-41C4-8145-616E0BA44B82}"/>
              </a:ext>
            </a:extLst>
          </p:cNvPr>
          <p:cNvSpPr/>
          <p:nvPr/>
        </p:nvSpPr>
        <p:spPr>
          <a:xfrm rot="2044239">
            <a:off x="5005435" y="3057004"/>
            <a:ext cx="3451526" cy="22181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D6072D0-52DC-4D75-A418-6D82561E3A64}"/>
              </a:ext>
            </a:extLst>
          </p:cNvPr>
          <p:cNvSpPr/>
          <p:nvPr/>
        </p:nvSpPr>
        <p:spPr>
          <a:xfrm rot="20522531">
            <a:off x="5064868" y="2653281"/>
            <a:ext cx="3322178" cy="257157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B6AFBF4-CD97-484D-B81E-8A8521F0B63A}"/>
              </a:ext>
            </a:extLst>
          </p:cNvPr>
          <p:cNvSpPr/>
          <p:nvPr/>
        </p:nvSpPr>
        <p:spPr>
          <a:xfrm rot="2044239">
            <a:off x="4916229" y="5064335"/>
            <a:ext cx="3403155" cy="254523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0A3E954-F145-4C28-9790-94141816A152}"/>
              </a:ext>
            </a:extLst>
          </p:cNvPr>
          <p:cNvSpPr/>
          <p:nvPr/>
        </p:nvSpPr>
        <p:spPr>
          <a:xfrm rot="20522531">
            <a:off x="5124704" y="5748428"/>
            <a:ext cx="3322178" cy="257157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6671C6-90CF-455F-879B-A765495156B3}"/>
              </a:ext>
            </a:extLst>
          </p:cNvPr>
          <p:cNvSpPr/>
          <p:nvPr/>
        </p:nvSpPr>
        <p:spPr>
          <a:xfrm rot="19585661">
            <a:off x="4877063" y="4152898"/>
            <a:ext cx="3760603" cy="252502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8CEC2A-BC51-4145-903B-D322FC05961A}"/>
              </a:ext>
            </a:extLst>
          </p:cNvPr>
          <p:cNvSpPr txBox="1"/>
          <p:nvPr/>
        </p:nvSpPr>
        <p:spPr>
          <a:xfrm>
            <a:off x="2383220" y="1003916"/>
            <a:ext cx="3509580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করঃ</a:t>
            </a:r>
            <a:endParaRPr lang="en-US" sz="12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986DE24C-1CD3-44B0-B2C2-991E4AB6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4" y="-19573"/>
            <a:ext cx="2698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30" grpId="0" animBg="1"/>
      <p:bldP spid="31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, animal, coral&#10;&#10;Description automatically generated">
            <a:extLst>
              <a:ext uri="{FF2B5EF4-FFF2-40B4-BE49-F238E27FC236}">
                <a16:creationId xmlns:a16="http://schemas.microsoft.com/office/drawing/2014/main" id="{ACF3415D-B961-4AE2-BF36-EE349615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94214"/>
            <a:ext cx="6858000" cy="12246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13D32-C65E-4821-8A77-3D774B2C7782}"/>
              </a:ext>
            </a:extLst>
          </p:cNvPr>
          <p:cNvSpPr txBox="1"/>
          <p:nvPr/>
        </p:nvSpPr>
        <p:spPr>
          <a:xfrm>
            <a:off x="1227348" y="409100"/>
            <a:ext cx="4628271" cy="144655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>
              <a:ln/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A007-7FD4-4886-A308-57D5C19E7BF2}"/>
              </a:ext>
            </a:extLst>
          </p:cNvPr>
          <p:cNvSpPr txBox="1"/>
          <p:nvPr/>
        </p:nvSpPr>
        <p:spPr>
          <a:xfrm>
            <a:off x="940190" y="2214778"/>
            <a:ext cx="10311617" cy="144655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নোটের সংখ্যা কয়টি এবং কি কি লিখে নিয়ে আসবে।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BB1F6B0-95D3-43D6-995D-5C31C8B8E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1587"/>
          <a:stretch/>
        </p:blipFill>
        <p:spPr>
          <a:xfrm>
            <a:off x="5326743" y="4020455"/>
            <a:ext cx="5925064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id="{7DCA8FF0-D4E1-4843-BDCB-BD5F7B541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2" b="13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6D436-73D3-4526-94AC-4F7A2A00B7CA}"/>
              </a:ext>
            </a:extLst>
          </p:cNvPr>
          <p:cNvSpPr txBox="1"/>
          <p:nvPr/>
        </p:nvSpPr>
        <p:spPr>
          <a:xfrm>
            <a:off x="2598056" y="1988457"/>
            <a:ext cx="2931886" cy="132343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0AF50-106B-4929-8D69-B076665D98D9}"/>
              </a:ext>
            </a:extLst>
          </p:cNvPr>
          <p:cNvSpPr txBox="1"/>
          <p:nvPr/>
        </p:nvSpPr>
        <p:spPr>
          <a:xfrm>
            <a:off x="5747659" y="3027218"/>
            <a:ext cx="2931886" cy="132343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F30DD-FCC1-4DC6-A5CB-F0E0D5A885C7}"/>
              </a:ext>
            </a:extLst>
          </p:cNvPr>
          <p:cNvSpPr/>
          <p:nvPr/>
        </p:nvSpPr>
        <p:spPr>
          <a:xfrm>
            <a:off x="2698652" y="539011"/>
            <a:ext cx="6794696" cy="1477108"/>
          </a:xfrm>
          <a:prstGeom prst="roundRect">
            <a:avLst/>
          </a:prstGeom>
          <a:ln w="76200">
            <a:solidFill>
              <a:schemeClr val="tx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"/>
          </a:effectLst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rgbClr val="00B0F0"/>
              </a:solidFill>
            </a:endParaRPr>
          </a:p>
          <a:p>
            <a:pPr algn="ctr"/>
            <a:r>
              <a:rPr lang="bn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পরিচিতিঃ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A7EE5-EFF5-4796-B4DD-14C8ECDCB1EC}"/>
              </a:ext>
            </a:extLst>
          </p:cNvPr>
          <p:cNvSpPr txBox="1"/>
          <p:nvPr/>
        </p:nvSpPr>
        <p:spPr>
          <a:xfrm>
            <a:off x="1867390" y="2016119"/>
            <a:ext cx="845722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৩য়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গনিত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শিরোনাম- বাংলাদেশি মুদ্রা ও নোট </a:t>
            </a:r>
          </a:p>
          <a:p>
            <a:pPr algn="ctr"/>
            <a:r>
              <a:rPr lang="bn-IN" sz="4000" b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-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বাংলাদেশি নোট 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পৃষ্টা- ৭৪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E4800-6A09-49B3-869F-70D709089B77}"/>
              </a:ext>
            </a:extLst>
          </p:cNvPr>
          <p:cNvSpPr txBox="1"/>
          <p:nvPr/>
        </p:nvSpPr>
        <p:spPr>
          <a:xfrm>
            <a:off x="3995225" y="689317"/>
            <a:ext cx="426251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78563-778B-4141-AE7D-FA720297F7D9}"/>
              </a:ext>
            </a:extLst>
          </p:cNvPr>
          <p:cNvSpPr txBox="1"/>
          <p:nvPr/>
        </p:nvSpPr>
        <p:spPr>
          <a:xfrm>
            <a:off x="295422" y="2638893"/>
            <a:ext cx="11141612" cy="1938992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১৫.1.1-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১৫.1.2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ঙ্কে প্রকাশিত টাকা পয়সার পরিমান পড়ে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B692E-4473-4FB1-B919-97ED8F5CD836}"/>
              </a:ext>
            </a:extLst>
          </p:cNvPr>
          <p:cNvSpPr txBox="1"/>
          <p:nvPr/>
        </p:nvSpPr>
        <p:spPr>
          <a:xfrm>
            <a:off x="913774" y="1365957"/>
            <a:ext cx="10364452" cy="404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8000" b="1" cap="all" dirty="0">
                <a:latin typeface="+mj-lt"/>
                <a:ea typeface="+mj-ea"/>
                <a:cs typeface="+mj-cs"/>
              </a:rPr>
              <a:t> </a:t>
            </a:r>
            <a:endParaRPr lang="en-US" sz="80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3E34E-4023-49F1-A402-D03140422A59}"/>
              </a:ext>
            </a:extLst>
          </p:cNvPr>
          <p:cNvSpPr txBox="1"/>
          <p:nvPr/>
        </p:nvSpPr>
        <p:spPr>
          <a:xfrm>
            <a:off x="2912013" y="374520"/>
            <a:ext cx="631639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90801-46D5-46B0-AB36-2016BA1724EC}"/>
              </a:ext>
            </a:extLst>
          </p:cNvPr>
          <p:cNvSpPr txBox="1"/>
          <p:nvPr/>
        </p:nvSpPr>
        <p:spPr>
          <a:xfrm>
            <a:off x="3176955" y="5804946"/>
            <a:ext cx="583808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খতে পাচ্ছো ?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6823B-0A24-4FDE-AB5B-CD2A0C45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2" y="1805259"/>
            <a:ext cx="6316393" cy="36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586A55-F8D4-4699-89B6-A78D9A5F6137}"/>
              </a:ext>
            </a:extLst>
          </p:cNvPr>
          <p:cNvSpPr/>
          <p:nvPr/>
        </p:nvSpPr>
        <p:spPr>
          <a:xfrm>
            <a:off x="2293495" y="2190877"/>
            <a:ext cx="891914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6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55FE327-8F82-481F-A5EF-D77A6024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24"/>
          <a:stretch/>
        </p:blipFill>
        <p:spPr>
          <a:xfrm>
            <a:off x="3461997" y="1025024"/>
            <a:ext cx="5934452" cy="380895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0449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B8046-7043-44D6-A00C-9438043402C5}"/>
              </a:ext>
            </a:extLst>
          </p:cNvPr>
          <p:cNvSpPr txBox="1"/>
          <p:nvPr/>
        </p:nvSpPr>
        <p:spPr>
          <a:xfrm>
            <a:off x="2413418" y="899409"/>
            <a:ext cx="431716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র্পযায়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F6DD2-D522-444D-85A6-75EB575D28C2}"/>
              </a:ext>
            </a:extLst>
          </p:cNvPr>
          <p:cNvSpPr txBox="1"/>
          <p:nvPr/>
        </p:nvSpPr>
        <p:spPr>
          <a:xfrm>
            <a:off x="1499017" y="2578308"/>
            <a:ext cx="789981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 র্পযায় শিক্ষার্থীদের সামনে এনে বিভিন্ন মুদ্রা ও নোট দেখিয়ে ধারণা দিব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8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in on display&#10;&#10;Description automatically generated">
            <a:extLst>
              <a:ext uri="{FF2B5EF4-FFF2-40B4-BE49-F238E27FC236}">
                <a16:creationId xmlns:a16="http://schemas.microsoft.com/office/drawing/2014/main" id="{AF95F8D7-4182-45FF-B200-6CD99E059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r="218" b="10895"/>
          <a:stretch/>
        </p:blipFill>
        <p:spPr>
          <a:xfrm>
            <a:off x="2079649" y="233917"/>
            <a:ext cx="7922977" cy="342368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prst="relaxedIns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C0F2E-D543-4591-8ED6-9BB32D26FA99}"/>
              </a:ext>
            </a:extLst>
          </p:cNvPr>
          <p:cNvSpPr txBox="1"/>
          <p:nvPr/>
        </p:nvSpPr>
        <p:spPr>
          <a:xfrm>
            <a:off x="4501116" y="4179168"/>
            <a:ext cx="3189768" cy="769441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en-US" sz="4400" b="1" dirty="0">
              <a:solidFill>
                <a:schemeClr val="tx2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1_Dropl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249</Words>
  <Application>Microsoft Office PowerPoint</Application>
  <PresentationFormat>Widescreen</PresentationFormat>
  <Paragraphs>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Corbel</vt:lpstr>
      <vt:lpstr>Gill Sans MT</vt:lpstr>
      <vt:lpstr>NikoshBAN</vt:lpstr>
      <vt:lpstr>Trebuchet MS</vt:lpstr>
      <vt:lpstr>Tw Cen MT</vt:lpstr>
      <vt:lpstr>Wingdings</vt:lpstr>
      <vt:lpstr>Wingdings 3</vt:lpstr>
      <vt:lpstr>Facet</vt:lpstr>
      <vt:lpstr>Gallery</vt:lpstr>
      <vt:lpstr>Wisp</vt:lpstr>
      <vt:lpstr>Droplet</vt:lpstr>
      <vt:lpstr>1_Facet</vt:lpstr>
      <vt:lpstr>1_Droplet</vt:lpstr>
      <vt:lpstr>Parallax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 WORLD</dc:creator>
  <cp:lastModifiedBy>MN WORLD</cp:lastModifiedBy>
  <cp:revision>127</cp:revision>
  <dcterms:created xsi:type="dcterms:W3CDTF">2020-02-11T08:56:49Z</dcterms:created>
  <dcterms:modified xsi:type="dcterms:W3CDTF">2020-02-15T09:43:07Z</dcterms:modified>
</cp:coreProperties>
</file>