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57" r:id="rId3"/>
    <p:sldId id="259" r:id="rId4"/>
    <p:sldId id="261" r:id="rId5"/>
    <p:sldId id="263" r:id="rId6"/>
    <p:sldId id="268" r:id="rId7"/>
    <p:sldId id="269" r:id="rId8"/>
    <p:sldId id="271" r:id="rId9"/>
    <p:sldId id="272" r:id="rId10"/>
    <p:sldId id="275" r:id="rId11"/>
    <p:sldId id="273" r:id="rId12"/>
    <p:sldId id="274" r:id="rId13"/>
    <p:sldId id="264" r:id="rId14"/>
    <p:sldId id="265" r:id="rId15"/>
    <p:sldId id="26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586D-BC0D-46C5-923A-47B3107944E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B80DD-3209-4A7B-ACEF-E24FE184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8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3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3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2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8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2B92-9A33-4C3A-BDE7-EDB910EEA0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25A6-8AB8-41D6-B313-C78C480F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58" y="365125"/>
            <a:ext cx="10515600" cy="13255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4" y="1946785"/>
            <a:ext cx="7565923" cy="47456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24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15401"/>
            <a:ext cx="6096000" cy="4057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9158" y="5550567"/>
            <a:ext cx="582328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 আমাদের জাতীয়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15" y="406746"/>
            <a:ext cx="4757236" cy="4411579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5974" y="4924667"/>
            <a:ext cx="11661058" cy="1754326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দেশে আছে অনেক রকমের গাছ ।আম গাছ আমাদের জাতীয় গাছ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7" y="224588"/>
            <a:ext cx="4555957" cy="4283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151" y="4940967"/>
            <a:ext cx="657907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 আমাদের জাতীয়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1385887"/>
            <a:ext cx="6810375" cy="40862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46358" y="5839326"/>
            <a:ext cx="39303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শিক্ষকের</a:t>
            </a:r>
            <a:r>
              <a:rPr lang="en-US" sz="2400" dirty="0" smtClean="0"/>
              <a:t> আ</a:t>
            </a:r>
            <a:r>
              <a:rPr lang="bn-IN" sz="2400" dirty="0" smtClean="0"/>
              <a:t>দর্শ পাঠ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1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040"/>
            <a:ext cx="10515600" cy="1325563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                              শব্দার্থ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 =ন+দ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ত্র=ত+রফলা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 –নানা রকমের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সুন্দর- সুশ্রী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98"/>
            <a:ext cx="10058400" cy="528085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64042" y="5477251"/>
            <a:ext cx="393031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ফলের নাম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ফুলের নাম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4788" y="445513"/>
            <a:ext cx="72269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কাজঃপ্রশ্নোত্তর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17359" y="1949411"/>
            <a:ext cx="948265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১/আমাদের দেশের নাম কী?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360" y="3238841"/>
            <a:ext cx="892484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তোমার পরিচিত কয়েকটি ফুলের নাম লিখ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359" y="744741"/>
            <a:ext cx="957561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360" y="4528272"/>
            <a:ext cx="892484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ফলের নাম লিখ?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310" y="336884"/>
            <a:ext cx="679318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19" y="1812758"/>
            <a:ext cx="891992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ও ফলের নাম লিখে আনবে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7" y="727588"/>
            <a:ext cx="4460620" cy="38100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75397" y="4840834"/>
            <a:ext cx="41067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ধন্যবাদ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15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তিয়া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নাজনীন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লক্ষীকোলা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সঃপ্রাঃবিদ্যালয়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862" y="2505075"/>
            <a:ext cx="5183188" cy="3684588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পাঠঃআমাদের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 দেশের ......... ফল।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তারিখঃ১২/০২/২০২০।</a:t>
            </a: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5684" y="1850564"/>
            <a:ext cx="631861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৩ ১পরিচিত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নাম শুনে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রাখতে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4" y="3330944"/>
            <a:ext cx="6400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৬ ১ পরিচিত ফলের নাম বলতে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684" y="4780547"/>
            <a:ext cx="66093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১ পরিচিত ফুলের নাম পড়তে পারবে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84" y="6092130"/>
            <a:ext cx="65130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৪ ১ ফুলের নাম লিখতে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2023306"/>
            <a:ext cx="3400425" cy="3725779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973178"/>
            <a:ext cx="3918033" cy="3810000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1973178"/>
            <a:ext cx="4233181" cy="3775907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36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25" y="398207"/>
            <a:ext cx="7143750" cy="3845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2568" y="4783394"/>
            <a:ext cx="511743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17" y="465221"/>
            <a:ext cx="6224336" cy="311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379" y="4523874"/>
            <a:ext cx="289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6316" y="4010526"/>
            <a:ext cx="607995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33" y="401053"/>
            <a:ext cx="5411452" cy="35676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8464" y="4456341"/>
            <a:ext cx="534202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দেশ ধানের দেশ গানের 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51" y="191001"/>
            <a:ext cx="4743450" cy="474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86990"/>
            <a:ext cx="4564551" cy="474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52" y="191001"/>
            <a:ext cx="4539853" cy="474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726" y="5325979"/>
            <a:ext cx="745957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দেশ অনেক সুন্দর । এদেশে আছে বিচিত্র ধরনের পাখি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3137"/>
            <a:ext cx="6545179" cy="453991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2452" y="5534526"/>
            <a:ext cx="11223521" cy="1323439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 আমাদের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পাখি।এদেশের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বনে খালে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বিলে ফোটে অনেক ফুল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188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স্বাগতম</vt:lpstr>
      <vt:lpstr>পরিচিতি</vt:lpstr>
      <vt:lpstr>শিখনফল</vt:lpstr>
      <vt:lpstr>এসো কিছু ছবি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যুক্ত বর্ণ                               শব্দার্থ</vt:lpstr>
      <vt:lpstr>PowerPoint Presentation</vt:lpstr>
      <vt:lpstr>বাংলাদেশের জাতীয় ফলের নাম কী?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86</cp:revision>
  <dcterms:created xsi:type="dcterms:W3CDTF">2020-02-09T10:34:02Z</dcterms:created>
  <dcterms:modified xsi:type="dcterms:W3CDTF">2020-02-17T09:38:06Z</dcterms:modified>
</cp:coreProperties>
</file>