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1" d="100"/>
          <a:sy n="41" d="100"/>
        </p:scale>
        <p:origin x="98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6F3EE-501A-40D4-885B-8DFB95C530B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DD294-A471-40EA-82C5-231C5D942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2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6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5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1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1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8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6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6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6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7AA1-12D0-4101-B89E-C263149414A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0F69B-0906-41E6-8D9F-4B175BF19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7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8387" y="4723149"/>
            <a:ext cx="644577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>
                <a:solidFill>
                  <a:srgbClr val="002060"/>
                </a:solidFill>
              </a:rPr>
              <a:t>শুভেচ্ছা</a:t>
            </a:r>
            <a:endParaRPr lang="en-US" sz="115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929" y="214856"/>
            <a:ext cx="4357144" cy="435714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48005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64774" y="1002891"/>
            <a:ext cx="74184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</a:rPr>
              <a:t>পাঠ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উপস্থাপনঃ</a:t>
            </a:r>
            <a:endParaRPr lang="en-US" sz="3600" dirty="0">
              <a:solidFill>
                <a:srgbClr val="C00000"/>
              </a:solidFill>
            </a:endParaRPr>
          </a:p>
          <a:p>
            <a:pPr lvl="2"/>
            <a:r>
              <a:rPr lang="en-US" sz="3600" dirty="0" err="1"/>
              <a:t>আদর্শ</a:t>
            </a:r>
            <a:r>
              <a:rPr lang="en-US" sz="3600" dirty="0"/>
              <a:t> </a:t>
            </a:r>
            <a:r>
              <a:rPr lang="en-US" sz="3600" dirty="0" err="1"/>
              <a:t>পাঠঃ</a:t>
            </a:r>
            <a:endParaRPr lang="en-US" sz="3600" dirty="0"/>
          </a:p>
          <a:p>
            <a:pPr lvl="2"/>
            <a:r>
              <a:rPr lang="en-US" sz="3600" dirty="0" err="1"/>
              <a:t>সরব</a:t>
            </a:r>
            <a:r>
              <a:rPr lang="en-US" sz="3600" dirty="0"/>
              <a:t> </a:t>
            </a:r>
            <a:r>
              <a:rPr lang="en-US" sz="3600" dirty="0" err="1"/>
              <a:t>পাঠঃ</a:t>
            </a:r>
            <a:endParaRPr lang="en-US" sz="3600" dirty="0"/>
          </a:p>
          <a:p>
            <a:pPr lvl="2"/>
            <a:r>
              <a:rPr lang="en-US" sz="3600" dirty="0" err="1"/>
              <a:t>নিবর</a:t>
            </a:r>
            <a:r>
              <a:rPr lang="en-US" sz="3600" dirty="0"/>
              <a:t> </a:t>
            </a:r>
            <a:r>
              <a:rPr lang="en-US" sz="3600" dirty="0" err="1"/>
              <a:t>পাঠঃ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575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6065" y="825910"/>
            <a:ext cx="734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দলীয়</a:t>
            </a:r>
            <a:r>
              <a:rPr lang="en-US" sz="4000" dirty="0"/>
              <a:t> </a:t>
            </a:r>
            <a:r>
              <a:rPr lang="en-US" sz="4000" dirty="0" err="1"/>
              <a:t>কাজঃ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96065" y="1474839"/>
            <a:ext cx="83623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* </a:t>
            </a:r>
            <a:r>
              <a:rPr lang="en-US" sz="2800" dirty="0" err="1"/>
              <a:t>প্রত্যেক</a:t>
            </a:r>
            <a:r>
              <a:rPr lang="en-US" sz="2800" dirty="0"/>
              <a:t> </a:t>
            </a:r>
            <a:r>
              <a:rPr lang="en-US" sz="2800" dirty="0" err="1"/>
              <a:t>দলে</a:t>
            </a:r>
            <a:r>
              <a:rPr lang="en-US" sz="2800" dirty="0"/>
              <a:t> </a:t>
            </a:r>
            <a:r>
              <a:rPr lang="en-US" sz="2800" dirty="0" err="1"/>
              <a:t>শীতের</a:t>
            </a:r>
            <a:r>
              <a:rPr lang="en-US" sz="2800" dirty="0"/>
              <a:t> </a:t>
            </a:r>
            <a:r>
              <a:rPr lang="en-US" sz="2800" dirty="0" err="1"/>
              <a:t>সকালে</a:t>
            </a:r>
            <a:r>
              <a:rPr lang="en-US" sz="2800" dirty="0"/>
              <a:t> </a:t>
            </a:r>
            <a:r>
              <a:rPr lang="en-US" sz="2800" dirty="0" err="1"/>
              <a:t>কীভাবে</a:t>
            </a:r>
            <a:r>
              <a:rPr lang="en-US" sz="2800" dirty="0"/>
              <a:t> </a:t>
            </a:r>
            <a:r>
              <a:rPr lang="en-US" sz="2800" dirty="0" err="1"/>
              <a:t>লেখা</a:t>
            </a:r>
            <a:r>
              <a:rPr lang="en-US" sz="2800" dirty="0"/>
              <a:t> </a:t>
            </a:r>
            <a:r>
              <a:rPr lang="en-US" sz="2800" dirty="0" err="1"/>
              <a:t>পড়া</a:t>
            </a:r>
            <a:r>
              <a:rPr lang="en-US" sz="2800" dirty="0"/>
              <a:t> </a:t>
            </a:r>
            <a:r>
              <a:rPr lang="en-US" sz="2800" dirty="0" err="1"/>
              <a:t>কর</a:t>
            </a:r>
            <a:r>
              <a:rPr lang="en-US" sz="2800" dirty="0"/>
              <a:t> </a:t>
            </a:r>
            <a:r>
              <a:rPr lang="en-US" sz="2800" dirty="0" err="1"/>
              <a:t>তা</a:t>
            </a:r>
            <a:r>
              <a:rPr lang="en-US" sz="2800" dirty="0"/>
              <a:t>  ৫টি </a:t>
            </a:r>
            <a:r>
              <a:rPr lang="en-US" sz="2800" dirty="0" err="1"/>
              <a:t>বাক্যে</a:t>
            </a:r>
            <a:r>
              <a:rPr lang="en-US" sz="2800" dirty="0"/>
              <a:t> </a:t>
            </a:r>
            <a:r>
              <a:rPr lang="en-US" sz="2800" dirty="0" err="1"/>
              <a:t>লেখ</a:t>
            </a:r>
            <a:r>
              <a:rPr lang="en-US" sz="2800" dirty="0"/>
              <a:t>।</a:t>
            </a:r>
          </a:p>
          <a:p>
            <a:r>
              <a:rPr lang="en-US" sz="2800" dirty="0"/>
              <a:t>* </a:t>
            </a:r>
            <a:r>
              <a:rPr lang="en-US" sz="2800" dirty="0" err="1"/>
              <a:t>একক</a:t>
            </a:r>
            <a:r>
              <a:rPr lang="en-US" sz="2800" dirty="0"/>
              <a:t> </a:t>
            </a:r>
            <a:r>
              <a:rPr lang="en-US" sz="2800" dirty="0" err="1"/>
              <a:t>কাজ</a:t>
            </a:r>
            <a:r>
              <a:rPr lang="en-US" sz="2800" dirty="0"/>
              <a:t> </a:t>
            </a:r>
            <a:r>
              <a:rPr lang="en-US" sz="2800" dirty="0" err="1"/>
              <a:t>শীতের</a:t>
            </a:r>
            <a:r>
              <a:rPr lang="en-US" sz="2800" dirty="0"/>
              <a:t> </a:t>
            </a:r>
            <a:r>
              <a:rPr lang="en-US" sz="2800" dirty="0" err="1"/>
              <a:t>সকালে</a:t>
            </a:r>
            <a:r>
              <a:rPr lang="en-US" sz="2800" dirty="0"/>
              <a:t> </a:t>
            </a:r>
            <a:r>
              <a:rPr lang="en-US" sz="2800" dirty="0" err="1"/>
              <a:t>রোদ</a:t>
            </a:r>
            <a:r>
              <a:rPr lang="en-US" sz="2800" dirty="0"/>
              <a:t> </a:t>
            </a:r>
            <a:r>
              <a:rPr lang="en-US" sz="2800" dirty="0" err="1"/>
              <a:t>কেমন</a:t>
            </a:r>
            <a:r>
              <a:rPr lang="en-US" sz="2800" dirty="0"/>
              <a:t> </a:t>
            </a:r>
            <a:r>
              <a:rPr lang="en-US" sz="2800" dirty="0" err="1"/>
              <a:t>লাগে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839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9742" y="811161"/>
            <a:ext cx="666627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/>
              <a:t>মুল্যায়নঃ</a:t>
            </a:r>
            <a:endParaRPr lang="en-US" sz="115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820" y="2923992"/>
            <a:ext cx="8860113" cy="357623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04222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4839" y="988142"/>
            <a:ext cx="87900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5400" b="1" dirty="0" err="1">
                <a:solidFill>
                  <a:schemeClr val="accent1">
                    <a:lumMod val="75000"/>
                  </a:schemeClr>
                </a:solidFill>
              </a:rPr>
              <a:t>বাড়ির</a:t>
            </a: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accent1">
                    <a:lumMod val="75000"/>
                  </a:schemeClr>
                </a:solidFill>
              </a:rPr>
              <a:t>কাজঃ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/>
              <a:t>	</a:t>
            </a:r>
            <a:r>
              <a:rPr lang="en-US" sz="2400" dirty="0" err="1"/>
              <a:t>শীত</a:t>
            </a:r>
            <a:r>
              <a:rPr lang="en-US" sz="2400" dirty="0"/>
              <a:t> </a:t>
            </a:r>
            <a:r>
              <a:rPr lang="en-US" sz="2400" dirty="0" err="1"/>
              <a:t>কালে</a:t>
            </a:r>
            <a:r>
              <a:rPr lang="en-US" sz="2400" dirty="0"/>
              <a:t> </a:t>
            </a:r>
            <a:r>
              <a:rPr lang="en-US" sz="2400" dirty="0" err="1"/>
              <a:t>রোদ</a:t>
            </a:r>
            <a:r>
              <a:rPr lang="en-US" sz="2400" dirty="0"/>
              <a:t> </a:t>
            </a:r>
            <a:r>
              <a:rPr lang="en-US" sz="2400" dirty="0" err="1"/>
              <a:t>মিষ্টি</a:t>
            </a:r>
            <a:r>
              <a:rPr lang="en-US" sz="2400" dirty="0"/>
              <a:t> </a:t>
            </a:r>
            <a:r>
              <a:rPr lang="en-US" sz="2400" dirty="0" err="1"/>
              <a:t>কেন</a:t>
            </a:r>
            <a:r>
              <a:rPr lang="en-US" sz="2400" dirty="0"/>
              <a:t> </a:t>
            </a:r>
            <a:r>
              <a:rPr lang="en-US" sz="2400" dirty="0" err="1"/>
              <a:t>তা</a:t>
            </a:r>
            <a:r>
              <a:rPr lang="en-US" sz="2400" dirty="0"/>
              <a:t> ৫টি </a:t>
            </a:r>
            <a:r>
              <a:rPr lang="en-US" sz="2400" dirty="0" err="1"/>
              <a:t>বাক্যে</a:t>
            </a:r>
            <a:r>
              <a:rPr lang="en-US" sz="2400" dirty="0"/>
              <a:t> </a:t>
            </a:r>
            <a:r>
              <a:rPr lang="en-US" sz="2400" dirty="0" err="1"/>
              <a:t>লিখে</a:t>
            </a:r>
            <a:r>
              <a:rPr lang="en-US" sz="2400" dirty="0"/>
              <a:t> </a:t>
            </a:r>
            <a:r>
              <a:rPr lang="en-US" sz="2400" dirty="0" err="1"/>
              <a:t>আনবে</a:t>
            </a:r>
            <a:r>
              <a:rPr lang="en-US" sz="24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5620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9019" y="1194619"/>
            <a:ext cx="8023123" cy="26468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600" b="1" u="sng" dirty="0" err="1">
                <a:solidFill>
                  <a:srgbClr val="00B0F0"/>
                </a:solidFill>
              </a:rPr>
              <a:t>ধন্যবাদ</a:t>
            </a:r>
            <a:endParaRPr lang="en-US" sz="16600" b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2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161" y="1209368"/>
            <a:ext cx="66810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92D050"/>
                </a:solidFill>
              </a:rPr>
              <a:t>শিক্ষক</a:t>
            </a:r>
            <a:r>
              <a:rPr lang="en-US" sz="4000" b="1" u="sng" dirty="0">
                <a:solidFill>
                  <a:srgbClr val="92D050"/>
                </a:solidFill>
              </a:rPr>
              <a:t> </a:t>
            </a:r>
            <a:r>
              <a:rPr lang="en-US" sz="4000" b="1" u="sng" dirty="0" err="1">
                <a:solidFill>
                  <a:srgbClr val="92D050"/>
                </a:solidFill>
              </a:rPr>
              <a:t>পরিচিতিঃ</a:t>
            </a:r>
            <a:endParaRPr lang="en-US" sz="4000" b="1" u="sng" dirty="0">
              <a:solidFill>
                <a:srgbClr val="92D050"/>
              </a:solidFill>
            </a:endParaRPr>
          </a:p>
          <a:p>
            <a:r>
              <a:rPr lang="en-US" sz="3200" dirty="0" err="1"/>
              <a:t>খোকন</a:t>
            </a:r>
            <a:r>
              <a:rPr lang="en-US" sz="3200" dirty="0"/>
              <a:t> </a:t>
            </a:r>
            <a:r>
              <a:rPr lang="en-US" sz="3200" dirty="0" err="1"/>
              <a:t>রায়</a:t>
            </a:r>
            <a:endParaRPr lang="en-US" sz="3200" dirty="0"/>
          </a:p>
          <a:p>
            <a:r>
              <a:rPr lang="en-US" sz="3200" dirty="0" err="1"/>
              <a:t>সহকারি</a:t>
            </a:r>
            <a:r>
              <a:rPr lang="en-US" sz="3200" dirty="0"/>
              <a:t> </a:t>
            </a:r>
            <a:r>
              <a:rPr lang="en-US" sz="3200" dirty="0" err="1"/>
              <a:t>শিক্ষক</a:t>
            </a:r>
            <a:endParaRPr lang="en-US" sz="3200" dirty="0"/>
          </a:p>
          <a:p>
            <a:r>
              <a:rPr lang="en-US" sz="3200" dirty="0" err="1"/>
              <a:t>শতদশকাঠি</a:t>
            </a:r>
            <a:r>
              <a:rPr lang="en-US" sz="3200" dirty="0"/>
              <a:t> </a:t>
            </a:r>
            <a:r>
              <a:rPr lang="en-US" sz="3200" dirty="0" err="1"/>
              <a:t>সরকারি</a:t>
            </a:r>
            <a:r>
              <a:rPr lang="en-US" sz="3200" dirty="0"/>
              <a:t> </a:t>
            </a:r>
            <a:r>
              <a:rPr lang="en-US" sz="3200" dirty="0" err="1"/>
              <a:t>প্রাথমিক</a:t>
            </a:r>
            <a:r>
              <a:rPr lang="en-US" sz="3200" dirty="0"/>
              <a:t> </a:t>
            </a:r>
            <a:r>
              <a:rPr lang="en-US" sz="3200" dirty="0" err="1"/>
              <a:t>বিদ্যালয়</a:t>
            </a:r>
            <a:r>
              <a:rPr lang="en-US" sz="3200" dirty="0"/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180" y="1361775"/>
            <a:ext cx="3416194" cy="505049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83495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749" y="870155"/>
            <a:ext cx="8023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শ্রেণিঃ</a:t>
            </a:r>
            <a:r>
              <a:rPr lang="en-US" sz="3200" b="1" dirty="0"/>
              <a:t> </a:t>
            </a:r>
            <a:r>
              <a:rPr lang="en-US" sz="3200" b="1" dirty="0" err="1"/>
              <a:t>দ্বিতীয়</a:t>
            </a:r>
            <a:endParaRPr lang="en-US" sz="3200" b="1" dirty="0"/>
          </a:p>
          <a:p>
            <a:r>
              <a:rPr lang="en-US" sz="3200" b="1" dirty="0" err="1"/>
              <a:t>বিষয়ঃ</a:t>
            </a:r>
            <a:r>
              <a:rPr lang="en-US" sz="3200" b="1" dirty="0"/>
              <a:t> </a:t>
            </a:r>
            <a:r>
              <a:rPr lang="en-US" sz="3200" b="1" dirty="0" err="1"/>
              <a:t>বাংলা</a:t>
            </a:r>
            <a:endParaRPr lang="en-US" sz="3200" b="1" dirty="0"/>
          </a:p>
          <a:p>
            <a:r>
              <a:rPr lang="en-US" sz="3200" b="1" dirty="0" err="1"/>
              <a:t>পাঠঃ</a:t>
            </a:r>
            <a:r>
              <a:rPr lang="en-US" sz="3200" b="1" dirty="0"/>
              <a:t> </a:t>
            </a:r>
            <a:r>
              <a:rPr lang="en-US" sz="3200" b="1" dirty="0" err="1"/>
              <a:t>শীতের</a:t>
            </a:r>
            <a:r>
              <a:rPr lang="en-US" sz="3200" b="1" dirty="0"/>
              <a:t> </a:t>
            </a:r>
            <a:r>
              <a:rPr lang="en-US" sz="3200" b="1" dirty="0" err="1"/>
              <a:t>সকাল</a:t>
            </a:r>
            <a:endParaRPr lang="en-US" sz="3200" b="1" dirty="0"/>
          </a:p>
          <a:p>
            <a:r>
              <a:rPr lang="en-US" sz="3200" b="1" dirty="0" err="1"/>
              <a:t>পাঠ্যাংশঃ</a:t>
            </a:r>
            <a:r>
              <a:rPr lang="en-US" sz="3200" b="1" dirty="0"/>
              <a:t> ( </a:t>
            </a:r>
            <a:r>
              <a:rPr lang="en-US" sz="3200" b="1" dirty="0" err="1"/>
              <a:t>শীতের</a:t>
            </a:r>
            <a:r>
              <a:rPr lang="en-US" sz="3200" b="1" dirty="0"/>
              <a:t> </a:t>
            </a:r>
            <a:r>
              <a:rPr lang="en-US" sz="3200" b="1" dirty="0" err="1"/>
              <a:t>সকাল</a:t>
            </a:r>
            <a:r>
              <a:rPr lang="en-US" sz="3200" b="1" dirty="0"/>
              <a:t>…….</a:t>
            </a:r>
            <a:r>
              <a:rPr lang="en-US" sz="3200" b="1" dirty="0" err="1"/>
              <a:t>খুব</a:t>
            </a:r>
            <a:r>
              <a:rPr lang="en-US" sz="3200" b="1" dirty="0"/>
              <a:t> </a:t>
            </a:r>
            <a:r>
              <a:rPr lang="en-US" sz="3200" b="1" dirty="0" err="1"/>
              <a:t>শীত</a:t>
            </a:r>
            <a:r>
              <a:rPr lang="en-US" sz="3200" b="1" dirty="0"/>
              <a:t> </a:t>
            </a:r>
            <a:r>
              <a:rPr lang="en-US" sz="3200" b="1" dirty="0" err="1"/>
              <a:t>করতো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964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355" y="2212258"/>
            <a:ext cx="90850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১.১.১। </a:t>
            </a:r>
            <a:r>
              <a:rPr lang="en-US" sz="2400" dirty="0" err="1"/>
              <a:t>পাঠের</a:t>
            </a:r>
            <a:r>
              <a:rPr lang="en-US" sz="2400" dirty="0"/>
              <a:t> </a:t>
            </a:r>
            <a:r>
              <a:rPr lang="en-US" sz="2400" dirty="0" err="1"/>
              <a:t>অর্ন্তগত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ছোট</a:t>
            </a:r>
            <a:r>
              <a:rPr lang="en-US" sz="2400" dirty="0"/>
              <a:t> </a:t>
            </a:r>
            <a:r>
              <a:rPr lang="en-US" sz="2400" dirty="0" err="1"/>
              <a:t>শুনে</a:t>
            </a:r>
            <a:r>
              <a:rPr lang="en-US" sz="2400" dirty="0"/>
              <a:t> </a:t>
            </a:r>
            <a:r>
              <a:rPr lang="en-US" sz="2400" dirty="0" err="1"/>
              <a:t>বুঝতে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।</a:t>
            </a:r>
          </a:p>
          <a:p>
            <a:r>
              <a:rPr lang="en-US" sz="2400" dirty="0"/>
              <a:t>১.১.১। </a:t>
            </a:r>
            <a:r>
              <a:rPr lang="en-US" sz="2400" dirty="0" err="1"/>
              <a:t>শদ্ধে</a:t>
            </a:r>
            <a:r>
              <a:rPr lang="en-US" sz="2400" dirty="0"/>
              <a:t> </a:t>
            </a:r>
            <a:r>
              <a:rPr lang="en-US" sz="2400" dirty="0" err="1"/>
              <a:t>ব্যবহৃত</a:t>
            </a:r>
            <a:r>
              <a:rPr lang="en-US" sz="2400" dirty="0"/>
              <a:t> </a:t>
            </a:r>
            <a:r>
              <a:rPr lang="en-US" sz="2400" dirty="0" err="1"/>
              <a:t>বাংলা</a:t>
            </a:r>
            <a:r>
              <a:rPr lang="en-US" sz="2400" dirty="0"/>
              <a:t> </a:t>
            </a:r>
            <a:r>
              <a:rPr lang="en-US" sz="2400" dirty="0" err="1"/>
              <a:t>যুক্তবর্নের</a:t>
            </a:r>
            <a:r>
              <a:rPr lang="en-US" sz="2400" dirty="0"/>
              <a:t> </a:t>
            </a:r>
            <a:r>
              <a:rPr lang="en-US" sz="2400" dirty="0" err="1"/>
              <a:t>ধ্বনি</a:t>
            </a:r>
            <a:r>
              <a:rPr lang="en-US" sz="2400" dirty="0"/>
              <a:t> </a:t>
            </a:r>
            <a:r>
              <a:rPr lang="en-US" sz="2400" dirty="0" err="1"/>
              <a:t>স্পষ্ট</a:t>
            </a:r>
            <a:r>
              <a:rPr lang="en-US" sz="2400" dirty="0"/>
              <a:t> ও </a:t>
            </a:r>
            <a:r>
              <a:rPr lang="en-US" sz="2400" dirty="0" err="1"/>
              <a:t>শুদ্ধভাবে</a:t>
            </a:r>
            <a:r>
              <a:rPr lang="en-US" sz="2400" dirty="0"/>
              <a:t> </a:t>
            </a:r>
            <a:r>
              <a:rPr lang="en-US" sz="2400" dirty="0" err="1"/>
              <a:t>বলতে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।</a:t>
            </a:r>
          </a:p>
          <a:p>
            <a:r>
              <a:rPr lang="en-US" sz="2400" dirty="0"/>
              <a:t>১.১.১। </a:t>
            </a:r>
            <a:r>
              <a:rPr lang="en-US" sz="2400" dirty="0" err="1"/>
              <a:t>যুক্তব্যঞ্জন</a:t>
            </a:r>
            <a:r>
              <a:rPr lang="en-US" sz="2400" dirty="0"/>
              <a:t> </a:t>
            </a:r>
            <a:r>
              <a:rPr lang="en-US" sz="2400" dirty="0" err="1"/>
              <a:t>পড়তে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।</a:t>
            </a:r>
            <a:endParaRPr lang="en-US" sz="2400" b="1" dirty="0"/>
          </a:p>
          <a:p>
            <a:r>
              <a:rPr lang="en-US" sz="2400" dirty="0"/>
              <a:t>১.১.১। </a:t>
            </a:r>
            <a:r>
              <a:rPr lang="en-US" sz="2400" dirty="0" err="1"/>
              <a:t>যুক্তব্যঞ্জন</a:t>
            </a:r>
            <a:r>
              <a:rPr lang="en-US" sz="2400" dirty="0"/>
              <a:t> </a:t>
            </a:r>
            <a:r>
              <a:rPr lang="en-US" sz="2400" dirty="0" err="1"/>
              <a:t>ভেঙে</a:t>
            </a:r>
            <a:r>
              <a:rPr lang="en-US" sz="2400" dirty="0"/>
              <a:t> </a:t>
            </a:r>
            <a:r>
              <a:rPr lang="en-US" sz="2400" dirty="0" err="1"/>
              <a:t>লিখতে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9587" y="722671"/>
            <a:ext cx="8288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92D050"/>
                </a:solidFill>
              </a:rPr>
              <a:t>		</a:t>
            </a:r>
            <a:r>
              <a:rPr lang="en-US" sz="4000" b="1" dirty="0" err="1">
                <a:solidFill>
                  <a:srgbClr val="92D050"/>
                </a:solidFill>
              </a:rPr>
              <a:t>শিখন</a:t>
            </a:r>
            <a:r>
              <a:rPr lang="en-US" sz="4000" b="1" dirty="0">
                <a:solidFill>
                  <a:srgbClr val="92D050"/>
                </a:solidFill>
              </a:rPr>
              <a:t> </a:t>
            </a:r>
            <a:r>
              <a:rPr lang="en-US" sz="4000" b="1" dirty="0" err="1">
                <a:solidFill>
                  <a:srgbClr val="92D050"/>
                </a:solidFill>
              </a:rPr>
              <a:t>ফলঃ</a:t>
            </a:r>
            <a:endParaRPr lang="en-US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7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5871" y="737420"/>
            <a:ext cx="6916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</a:rPr>
              <a:t>উপস্থাপন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পর্বঃ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0116" y="5810864"/>
            <a:ext cx="651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এটি</a:t>
            </a:r>
            <a:r>
              <a:rPr lang="en-US" sz="2800" dirty="0"/>
              <a:t> </a:t>
            </a:r>
            <a:r>
              <a:rPr lang="en-US" sz="2800" dirty="0" err="1"/>
              <a:t>কোন</a:t>
            </a:r>
            <a:r>
              <a:rPr lang="en-US" sz="2800" dirty="0"/>
              <a:t> </a:t>
            </a:r>
            <a:r>
              <a:rPr lang="en-US" sz="2800" dirty="0" err="1"/>
              <a:t>সময়ের</a:t>
            </a:r>
            <a:r>
              <a:rPr lang="en-US" sz="2800" dirty="0"/>
              <a:t> </a:t>
            </a:r>
            <a:r>
              <a:rPr lang="en-US" sz="2800" dirty="0" err="1"/>
              <a:t>ছবি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60750"/>
            <a:ext cx="9144000" cy="401737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3473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490" y="566334"/>
            <a:ext cx="7531510" cy="451596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404852" y="5545393"/>
            <a:ext cx="7787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শীতের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সকাল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8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210" y="747597"/>
            <a:ext cx="7845220" cy="515175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321278" y="5899355"/>
            <a:ext cx="3805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</a:rPr>
              <a:t>শীতের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</a:rPr>
              <a:t>সকাল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1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1059" y="678426"/>
            <a:ext cx="6577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</a:rPr>
              <a:t>পাঠ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err="1">
                <a:solidFill>
                  <a:srgbClr val="FF0000"/>
                </a:solidFill>
              </a:rPr>
              <a:t>শিরোনামঃ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0993" y="1772367"/>
            <a:ext cx="625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শীতের</a:t>
            </a:r>
            <a:r>
              <a:rPr lang="en-US" sz="3600" dirty="0"/>
              <a:t> </a:t>
            </a:r>
            <a:r>
              <a:rPr lang="en-US" sz="3600" dirty="0" err="1"/>
              <a:t>সকাল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329" y="2743198"/>
            <a:ext cx="9055510" cy="340737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88846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67" y="1991032"/>
            <a:ext cx="10491020" cy="462376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4596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132</Words>
  <Application>Microsoft Office PowerPoint</Application>
  <PresentationFormat>Widescreen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Ranapasha Mollik Mod</dc:creator>
  <cp:lastModifiedBy>Ranapasha Mollik Mod</cp:lastModifiedBy>
  <cp:revision>44</cp:revision>
  <dcterms:created xsi:type="dcterms:W3CDTF">2020-02-13T03:25:39Z</dcterms:created>
  <dcterms:modified xsi:type="dcterms:W3CDTF">2020-02-17T04:03:46Z</dcterms:modified>
</cp:coreProperties>
</file>