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1"/>
  </p:notesMasterIdLst>
  <p:sldIdLst>
    <p:sldId id="257" r:id="rId2"/>
    <p:sldId id="258" r:id="rId3"/>
    <p:sldId id="260" r:id="rId4"/>
    <p:sldId id="269" r:id="rId5"/>
    <p:sldId id="263" r:id="rId6"/>
    <p:sldId id="265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4C9"/>
    <a:srgbClr val="8153D5"/>
    <a:srgbClr val="095710"/>
    <a:srgbClr val="87F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67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27A3F-1FEA-4340-9ED1-68745FDCFA9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8183-AA50-4630-B59C-FDACE59A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F8183-AA50-4630-B59C-FDACE59ABA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789F-F9A7-48DC-B233-A3BF5FBC4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9A6E1-CFF5-4E5C-B7CF-D1986C71F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60E9-CA1F-48EB-B6EB-BCA601CC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07EEA-3C04-4105-84FD-B743475F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29388-E366-4851-8892-266CBFB3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94B3-4E75-48AE-A9E4-3F7FB016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E02AE-EA73-4215-BCBC-44BFC0A46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AC742-8DC9-4B9B-B2EF-7D574196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55A67-FC0C-4D79-B0E9-FADE4F1F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8EBF-6514-4E25-B5CF-3E71B3A8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5EFC5-ED28-46BC-8073-C62B48067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06ED3-8B8D-4BA7-A984-2E5398FC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B801-E51D-4AA0-904F-0B67A192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F3F4E-BC8D-4BE6-8544-5B499D6A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57D8E-48A6-41BC-A70F-BE17D951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631E-51B6-4C79-9F33-B2929853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3B9A-AFD6-4C7D-A026-50AD6EF83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90701-F115-4915-B1B4-9EB17553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0828-5C51-4569-A060-E54D0A91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2042C-7688-416D-A623-2A0F5DA2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4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EDA9-CE95-423A-869B-3BB32B70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F2A8F-BBE4-4DCB-95EC-E716EBA5F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2112C-2B5D-4369-B20A-A048156C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0DD09-7FD0-4A6C-A493-1E4CC4E5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CE36-193B-4F5D-8A88-062EAE6A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8162-3136-48CD-8E2B-75EF8F18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F14FD-BE4C-4D82-8F04-85B49925F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2A07-2176-4087-A215-4DCC744DD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23669-FA36-4E79-8EC5-3F8B70E5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4FA46-7C7C-412A-A4F1-064274CF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5E68C-7C82-4CE9-B126-7916C4A8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FBA6-52E4-4B44-9FE4-B350BEF1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B1170-0769-4EBE-8E99-070565278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58D64-F68B-453B-8C44-9DA9D6087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A3EBA-FB5F-494D-96FB-49144BDEB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3CC55-1514-440A-9CD9-F74371049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F5F22-C818-4F21-A896-D2B74228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F3906-114C-46C7-81D2-0F1187DD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B4C0F-3D42-4482-AF7A-5CD51082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0013-7F3F-440B-80A7-0D70724F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FF406-DF3A-4960-B63B-9A25C5D5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83D4A-7402-4BC7-BDDD-2A3C8AAD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CE50B-093C-4B61-A58C-97368B89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E8475-874D-4AEF-BC38-81D539DB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F09CD-E89A-436D-BC1C-1DE6B64B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7B1A5-D277-4A5C-A726-9E59CCB7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32D9-C7B7-4022-A9D2-1455FFE66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FC27A-CA8C-426A-B18E-AA5BC4F9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7D8EB-91A1-4DC9-B81F-647A4ED82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A06F4-2B23-43C0-968F-2665AFF7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A7818-EFCC-4E9D-AD33-D671406E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31720-96FF-40CF-BAC4-026A3FB0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22AC-89DF-4654-82EF-3EF968CA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30DE2-F915-4415-85A0-AE6C43185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11E8D-7336-4A73-997F-865851233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BB572-7546-421F-9C38-32F70DF7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0B4FD-DD33-4ACE-8E5E-E1DDF306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24114-52DA-4D12-AD36-E67720D3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47A83-D1B8-4F89-9C56-9D15532F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8CC01-6637-454F-98B7-5FA368607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7C39E-17ED-4880-B5ED-9EDC61D88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E682-FF1C-4A2E-9FA9-E25C6573553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BA383-E5AD-476D-AC1F-EDA884E01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09359-E9F4-476A-BF51-1B202D0CD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0235-ED15-4785-9D76-12FE3DE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g"/><Relationship Id="rId12" Type="http://schemas.openxmlformats.org/officeDocument/2006/relationships/image" Target="../media/image1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jpeg"/><Relationship Id="rId11" Type="http://schemas.openxmlformats.org/officeDocument/2006/relationships/image" Target="../media/image17.jpg"/><Relationship Id="rId5" Type="http://schemas.openxmlformats.org/officeDocument/2006/relationships/image" Target="../media/image12.jpg"/><Relationship Id="rId10" Type="http://schemas.openxmlformats.org/officeDocument/2006/relationships/image" Target="../media/image16.jpg"/><Relationship Id="rId4" Type="http://schemas.openxmlformats.org/officeDocument/2006/relationships/image" Target="../media/image11.jp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oice 001_sd">
            <a:hlinkClick r:id="" action="ppaction://media"/>
            <a:extLst>
              <a:ext uri="{FF2B5EF4-FFF2-40B4-BE49-F238E27FC236}">
                <a16:creationId xmlns:a16="http://schemas.microsoft.com/office/drawing/2014/main" id="{2BD038EC-EC00-4182-952A-82AD0239E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5735" y="192258"/>
            <a:ext cx="609600" cy="609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29791C8-974A-4824-B932-A856CEFA0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5" y="225980"/>
            <a:ext cx="11638670" cy="640604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rgbClr val="00B050"/>
            </a:solidFill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E5EA123-38B5-42E3-9C14-8DCF328FFEAF}"/>
              </a:ext>
            </a:extLst>
          </p:cNvPr>
          <p:cNvGrpSpPr/>
          <p:nvPr/>
        </p:nvGrpSpPr>
        <p:grpSpPr>
          <a:xfrm>
            <a:off x="276665" y="202147"/>
            <a:ext cx="11625395" cy="6463595"/>
            <a:chOff x="-98474" y="-17585"/>
            <a:chExt cx="12318611" cy="6896684"/>
          </a:xfrm>
        </p:grpSpPr>
        <p:pic>
          <p:nvPicPr>
            <p:cNvPr id="45" name="Picture 44" descr="A large body of water surrounded by trees&#10;&#10;Description automatically generated">
              <a:extLst>
                <a:ext uri="{FF2B5EF4-FFF2-40B4-BE49-F238E27FC236}">
                  <a16:creationId xmlns:a16="http://schemas.microsoft.com/office/drawing/2014/main" id="{BD186AB9-40E0-4971-B6D9-E6394E152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405" y="-17585"/>
              <a:ext cx="12304542" cy="6886136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7B2E0DE-9A11-44C1-9447-DB40F945ABF2}"/>
                </a:ext>
              </a:extLst>
            </p:cNvPr>
            <p:cNvSpPr/>
            <p:nvPr/>
          </p:nvSpPr>
          <p:spPr>
            <a:xfrm>
              <a:off x="-98474" y="6513339"/>
              <a:ext cx="3362179" cy="3657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627CCE-D489-48A4-AA95-B4E3ACB666C7}"/>
              </a:ext>
            </a:extLst>
          </p:cNvPr>
          <p:cNvGrpSpPr/>
          <p:nvPr/>
        </p:nvGrpSpPr>
        <p:grpSpPr>
          <a:xfrm>
            <a:off x="276665" y="211466"/>
            <a:ext cx="11625394" cy="6453709"/>
            <a:chOff x="-98475" y="-91437"/>
            <a:chExt cx="12388947" cy="6970535"/>
          </a:xfrm>
        </p:grpSpPr>
        <p:pic>
          <p:nvPicPr>
            <p:cNvPr id="51" name="Picture 50" descr="A group of people posing for the camera&#10;&#10;Description automatically generated">
              <a:extLst>
                <a:ext uri="{FF2B5EF4-FFF2-40B4-BE49-F238E27FC236}">
                  <a16:creationId xmlns:a16="http://schemas.microsoft.com/office/drawing/2014/main" id="{DDD63CE6-D49A-4758-9CF6-8152E6EF0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8475" y="-91437"/>
              <a:ext cx="6124137" cy="6970535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52" name="Picture 51" descr="A group of people in front of a crowd posing for the camera&#10;&#10;Description automatically generated">
              <a:extLst>
                <a:ext uri="{FF2B5EF4-FFF2-40B4-BE49-F238E27FC236}">
                  <a16:creationId xmlns:a16="http://schemas.microsoft.com/office/drawing/2014/main" id="{F941FC9D-D5E5-419F-9CFF-EB361E104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730" y="-91437"/>
              <a:ext cx="6250742" cy="6970535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D61F87D-F418-4690-BD67-8F7126C451B9}"/>
              </a:ext>
            </a:extLst>
          </p:cNvPr>
          <p:cNvGrpSpPr/>
          <p:nvPr/>
        </p:nvGrpSpPr>
        <p:grpSpPr>
          <a:xfrm>
            <a:off x="4944739" y="1111808"/>
            <a:ext cx="3415446" cy="4634385"/>
            <a:chOff x="4944739" y="1111808"/>
            <a:chExt cx="3415446" cy="463438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865D1E-DBF6-496E-BF5A-BA7ED4C95105}"/>
                </a:ext>
              </a:extLst>
            </p:cNvPr>
            <p:cNvGrpSpPr/>
            <p:nvPr/>
          </p:nvGrpSpPr>
          <p:grpSpPr>
            <a:xfrm>
              <a:off x="4944739" y="1111808"/>
              <a:ext cx="2302522" cy="4634385"/>
              <a:chOff x="5341258" y="1109277"/>
              <a:chExt cx="2302522" cy="4634385"/>
            </a:xfrm>
            <a:solidFill>
              <a:srgbClr val="FFC000"/>
            </a:solidFill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70D26F4-2F09-44F8-90C8-B665CFFE72C0}"/>
                  </a:ext>
                </a:extLst>
              </p:cNvPr>
              <p:cNvSpPr/>
              <p:nvPr/>
            </p:nvSpPr>
            <p:spPr>
              <a:xfrm rot="20601675">
                <a:off x="7005151" y="1109277"/>
                <a:ext cx="638629" cy="45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8DF70E5-DF5B-4790-A9F1-C19B559693C9}"/>
                  </a:ext>
                </a:extLst>
              </p:cNvPr>
              <p:cNvSpPr/>
              <p:nvPr/>
            </p:nvSpPr>
            <p:spPr>
              <a:xfrm rot="945812">
                <a:off x="5341258" y="1171662"/>
                <a:ext cx="638629" cy="45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5ABC28D-6E1E-4335-8B7F-97A91767E634}"/>
                  </a:ext>
                </a:extLst>
              </p:cNvPr>
              <p:cNvSpPr/>
              <p:nvPr/>
            </p:nvSpPr>
            <p:spPr>
              <a:xfrm>
                <a:off x="5892227" y="3200068"/>
                <a:ext cx="1335314" cy="493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Cross 62">
              <a:extLst>
                <a:ext uri="{FF2B5EF4-FFF2-40B4-BE49-F238E27FC236}">
                  <a16:creationId xmlns:a16="http://schemas.microsoft.com/office/drawing/2014/main" id="{7ECBCBCF-BD03-420A-BF36-DC0F7BE24DA5}"/>
                </a:ext>
              </a:extLst>
            </p:cNvPr>
            <p:cNvSpPr/>
            <p:nvPr/>
          </p:nvSpPr>
          <p:spPr>
            <a:xfrm>
              <a:off x="7155543" y="1219201"/>
              <a:ext cx="1204642" cy="1016000"/>
            </a:xfrm>
            <a:prstGeom prst="plus">
              <a:avLst>
                <a:gd name="adj" fmla="val 3969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5FA638-B78B-475C-BB65-FDD59E02BF55}"/>
              </a:ext>
            </a:extLst>
          </p:cNvPr>
          <p:cNvSpPr/>
          <p:nvPr/>
        </p:nvSpPr>
        <p:spPr>
          <a:xfrm>
            <a:off x="103160" y="0"/>
            <a:ext cx="2991729" cy="6858000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588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A33F4C-79AB-4F93-838E-771B74564A8C}"/>
              </a:ext>
            </a:extLst>
          </p:cNvPr>
          <p:cNvSpPr/>
          <p:nvPr/>
        </p:nvSpPr>
        <p:spPr>
          <a:xfrm>
            <a:off x="3108958" y="0"/>
            <a:ext cx="2991730" cy="6858000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48A5608-A123-4E5D-84AA-A4543535C9A1}"/>
              </a:ext>
            </a:extLst>
          </p:cNvPr>
          <p:cNvSpPr/>
          <p:nvPr/>
        </p:nvSpPr>
        <p:spPr>
          <a:xfrm>
            <a:off x="6110064" y="0"/>
            <a:ext cx="2991730" cy="6858000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AEF04E-8788-41E0-8CA5-CD90EB7A3360}"/>
              </a:ext>
            </a:extLst>
          </p:cNvPr>
          <p:cNvSpPr/>
          <p:nvPr/>
        </p:nvSpPr>
        <p:spPr>
          <a:xfrm>
            <a:off x="9120554" y="0"/>
            <a:ext cx="2991730" cy="6858000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8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B91D9-FC73-40E7-AAD1-8546BDFC22E3}"/>
              </a:ext>
            </a:extLst>
          </p:cNvPr>
          <p:cNvSpPr/>
          <p:nvPr/>
        </p:nvSpPr>
        <p:spPr>
          <a:xfrm>
            <a:off x="769257" y="0"/>
            <a:ext cx="5805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24015A-497F-443E-8347-3A86E257B565}"/>
              </a:ext>
            </a:extLst>
          </p:cNvPr>
          <p:cNvSpPr/>
          <p:nvPr/>
        </p:nvSpPr>
        <p:spPr>
          <a:xfrm>
            <a:off x="921657" y="0"/>
            <a:ext cx="5805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6CF32-CD01-491E-BD5A-BC7B22A26467}"/>
              </a:ext>
            </a:extLst>
          </p:cNvPr>
          <p:cNvSpPr/>
          <p:nvPr/>
        </p:nvSpPr>
        <p:spPr>
          <a:xfrm>
            <a:off x="1074057" y="0"/>
            <a:ext cx="5805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B8C7BF-C56D-4520-BFB7-F090A6CD9455}"/>
              </a:ext>
            </a:extLst>
          </p:cNvPr>
          <p:cNvGrpSpPr/>
          <p:nvPr/>
        </p:nvGrpSpPr>
        <p:grpSpPr>
          <a:xfrm>
            <a:off x="1544708" y="543334"/>
            <a:ext cx="1169465" cy="1119502"/>
            <a:chOff x="2125279" y="993277"/>
            <a:chExt cx="1169465" cy="1119502"/>
          </a:xfrm>
          <a:gradFill flip="none" rotWithShape="1">
            <a:gsLst>
              <a:gs pos="0">
                <a:srgbClr val="C00000"/>
              </a:gs>
              <a:gs pos="63000">
                <a:schemeClr val="accent2">
                  <a:lumMod val="50000"/>
                </a:schemeClr>
              </a:gs>
              <a:gs pos="68000">
                <a:schemeClr val="accent6">
                  <a:lumMod val="5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74A9C9BF-546A-4D8F-9809-E075D77F32C6}"/>
                </a:ext>
              </a:extLst>
            </p:cNvPr>
            <p:cNvSpPr/>
            <p:nvPr/>
          </p:nvSpPr>
          <p:spPr>
            <a:xfrm rot="5400000">
              <a:off x="2161564" y="956992"/>
              <a:ext cx="449943" cy="522514"/>
            </a:xfrm>
            <a:prstGeom prst="teardrop">
              <a:avLst>
                <a:gd name="adj" fmla="val 13870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841F058B-D881-4ACB-B1DB-7EDB2912A1B3}"/>
                </a:ext>
              </a:extLst>
            </p:cNvPr>
            <p:cNvSpPr/>
            <p:nvPr/>
          </p:nvSpPr>
          <p:spPr>
            <a:xfrm>
              <a:off x="2197850" y="1590265"/>
              <a:ext cx="449943" cy="522514"/>
            </a:xfrm>
            <a:prstGeom prst="teardrop">
              <a:avLst>
                <a:gd name="adj" fmla="val 13870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52BF5D3B-E6C6-47F2-9587-2F7DB4842064}"/>
                </a:ext>
              </a:extLst>
            </p:cNvPr>
            <p:cNvSpPr/>
            <p:nvPr/>
          </p:nvSpPr>
          <p:spPr>
            <a:xfrm rot="11650358">
              <a:off x="2844801" y="1030514"/>
              <a:ext cx="449943" cy="522514"/>
            </a:xfrm>
            <a:prstGeom prst="teardrop">
              <a:avLst>
                <a:gd name="adj" fmla="val 138709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FDACC97-0072-4D84-9370-475DE1B44E41}"/>
              </a:ext>
            </a:extLst>
          </p:cNvPr>
          <p:cNvSpPr txBox="1"/>
          <p:nvPr/>
        </p:nvSpPr>
        <p:spPr>
          <a:xfrm>
            <a:off x="1167128" y="3013502"/>
            <a:ext cx="1132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আত্মবিশ্বাস ও যোগাযোগ দক্ষতা অর্জন সমস্যা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FDC2DD0-EEF1-42F2-B9E4-93B91806B42C}"/>
              </a:ext>
            </a:extLst>
          </p:cNvPr>
          <p:cNvSpPr/>
          <p:nvPr/>
        </p:nvSpPr>
        <p:spPr>
          <a:xfrm rot="16200000" flipH="1">
            <a:off x="10287951" y="91522"/>
            <a:ext cx="1856936" cy="1803513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72311DD-CDA9-430D-8391-C886FAA30BB8}"/>
              </a:ext>
            </a:extLst>
          </p:cNvPr>
          <p:cNvSpPr/>
          <p:nvPr/>
        </p:nvSpPr>
        <p:spPr>
          <a:xfrm flipH="1">
            <a:off x="10233104" y="4950321"/>
            <a:ext cx="1856936" cy="18035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0896D4F0-FCBF-4EB4-A738-B25385BB192E}"/>
              </a:ext>
            </a:extLst>
          </p:cNvPr>
          <p:cNvSpPr/>
          <p:nvPr/>
        </p:nvSpPr>
        <p:spPr>
          <a:xfrm>
            <a:off x="2670517" y="264941"/>
            <a:ext cx="6850966" cy="1184040"/>
          </a:xfrm>
          <a:prstGeom prst="snip2SameRect">
            <a:avLst>
              <a:gd name="adj1" fmla="val 20513"/>
              <a:gd name="adj2" fmla="val 1794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ষতা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র্জনে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্ধকতা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Voice 003_sd">
            <a:hlinkClick r:id="" action="ppaction://media"/>
            <a:extLst>
              <a:ext uri="{FF2B5EF4-FFF2-40B4-BE49-F238E27FC236}">
                <a16:creationId xmlns:a16="http://schemas.microsoft.com/office/drawing/2014/main" id="{5E39A26C-B57D-4748-894A-BC9C2BF47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7945" y="264941"/>
            <a:ext cx="609600" cy="60960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030D7154-8613-4028-AAFD-4F605E22EBA3}"/>
              </a:ext>
            </a:extLst>
          </p:cNvPr>
          <p:cNvSpPr/>
          <p:nvPr/>
        </p:nvSpPr>
        <p:spPr>
          <a:xfrm>
            <a:off x="280219" y="1816998"/>
            <a:ext cx="3567579" cy="432127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ভয়-ভীতি,লজ্জা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সংকোচবোধ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92F61388-A482-4566-84E1-4753A513AF96}"/>
              </a:ext>
            </a:extLst>
          </p:cNvPr>
          <p:cNvSpPr/>
          <p:nvPr/>
        </p:nvSpPr>
        <p:spPr>
          <a:xfrm>
            <a:off x="2854229" y="1816997"/>
            <a:ext cx="3567579" cy="4321277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ভাষা প্রয়োগে দুর্বলতা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312F7C0-7489-47C2-91C6-E85D952D4CCB}"/>
              </a:ext>
            </a:extLst>
          </p:cNvPr>
          <p:cNvSpPr/>
          <p:nvPr/>
        </p:nvSpPr>
        <p:spPr>
          <a:xfrm>
            <a:off x="5681193" y="1816997"/>
            <a:ext cx="3567579" cy="4321277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ও শিক্ষার্থীর মধ্যে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বন্ধুসুলভ,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 ও সহযোগিতাপূর্ণ আচরণের অভাব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BFC2423-4171-4799-BD09-DC97D527A359}"/>
              </a:ext>
            </a:extLst>
          </p:cNvPr>
          <p:cNvSpPr/>
          <p:nvPr/>
        </p:nvSpPr>
        <p:spPr>
          <a:xfrm>
            <a:off x="8467024" y="1816996"/>
            <a:ext cx="3567579" cy="4321277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কার্যক্রমে মনোযোগ আকর্ষণের অভাব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34835AF-78C0-4DB1-A6AA-23F74E698FB3}"/>
              </a:ext>
            </a:extLst>
          </p:cNvPr>
          <p:cNvSpPr/>
          <p:nvPr/>
        </p:nvSpPr>
        <p:spPr>
          <a:xfrm>
            <a:off x="296220" y="1816993"/>
            <a:ext cx="3567579" cy="432127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সৃজনশীল প্রতিভার গুরুত্ব না দেওয়া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9F7FE38-9E6C-493A-AF9C-000EDD0D4169}"/>
              </a:ext>
            </a:extLst>
          </p:cNvPr>
          <p:cNvSpPr/>
          <p:nvPr/>
        </p:nvSpPr>
        <p:spPr>
          <a:xfrm>
            <a:off x="2866364" y="1816993"/>
            <a:ext cx="3567579" cy="4321277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হাতে-কলমে শিক্ষার অভাব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25DB40B3-3DC8-4686-96A6-7C9E90A963D7}"/>
              </a:ext>
            </a:extLst>
          </p:cNvPr>
          <p:cNvSpPr/>
          <p:nvPr/>
        </p:nvSpPr>
        <p:spPr>
          <a:xfrm>
            <a:off x="5681193" y="1816993"/>
            <a:ext cx="3567579" cy="4321277"/>
          </a:xfrm>
          <a:prstGeom prst="hexagon">
            <a:avLst/>
          </a:prstGeom>
          <a:solidFill>
            <a:srgbClr val="5FC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উপস্থাপনে শিক্ষার্থীর নিষ্ক্রিয় ভূমিকা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79423BA2-FD45-4EF0-86A8-29630EA1ED7A}"/>
              </a:ext>
            </a:extLst>
          </p:cNvPr>
          <p:cNvSpPr/>
          <p:nvPr/>
        </p:nvSpPr>
        <p:spPr>
          <a:xfrm>
            <a:off x="8466863" y="1816996"/>
            <a:ext cx="3567579" cy="432127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সহপাঠ্যক্রমিক কার্যাবলীতে উৎসাহ প্রদানের অভাব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5">
            <a:extLst>
              <a:ext uri="{FF2B5EF4-FFF2-40B4-BE49-F238E27FC236}">
                <a16:creationId xmlns:a16="http://schemas.microsoft.com/office/drawing/2014/main" id="{09B892E3-C853-4547-B831-DD779B2F9F7E}"/>
              </a:ext>
            </a:extLst>
          </p:cNvPr>
          <p:cNvSpPr/>
          <p:nvPr/>
        </p:nvSpPr>
        <p:spPr>
          <a:xfrm>
            <a:off x="2739389" y="4777701"/>
            <a:ext cx="2522789" cy="1950646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85AC8B-592B-47E9-BE70-90412A80663E}"/>
              </a:ext>
            </a:extLst>
          </p:cNvPr>
          <p:cNvSpPr txBox="1"/>
          <p:nvPr/>
        </p:nvSpPr>
        <p:spPr>
          <a:xfrm>
            <a:off x="5427772" y="1000147"/>
            <a:ext cx="472674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১/শ্রেণিতে শিক্ষকের প্রমিত ভাষার ব্যবহার ও শিক্ষার্থীদের মধ্যে তা চর্চার ব্যবস্থা করা,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D96308-5766-409B-9364-489B8915F481}"/>
              </a:ext>
            </a:extLst>
          </p:cNvPr>
          <p:cNvSpPr txBox="1"/>
          <p:nvPr/>
        </p:nvSpPr>
        <p:spPr>
          <a:xfrm>
            <a:off x="5427778" y="1004566"/>
            <a:ext cx="566459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৪/বিভিন্ন অডিও,ভিডিও প্রদর্শন ও হাতে-কলমে শিক্ষার মাধ্যমে শিক্ষার্থীদের মতামত গ্রহণ করা,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2BC3A03-C1E0-4A64-B521-A7F38856F103}"/>
              </a:ext>
            </a:extLst>
          </p:cNvPr>
          <p:cNvSpPr/>
          <p:nvPr/>
        </p:nvSpPr>
        <p:spPr>
          <a:xfrm>
            <a:off x="2752154" y="4784776"/>
            <a:ext cx="2494524" cy="1940061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40511B-7199-4BCF-B2AC-92515D26A296}"/>
              </a:ext>
            </a:extLst>
          </p:cNvPr>
          <p:cNvSpPr txBox="1"/>
          <p:nvPr/>
        </p:nvSpPr>
        <p:spPr>
          <a:xfrm>
            <a:off x="5446457" y="5221071"/>
            <a:ext cx="520504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৩/শিক্ষার্থীদের প্রশ্ন করতে উদ্বুদ্ধ করা,ইতিবাচক ফিডব্যাক প্রদান ও সকলকে সমান চোখে দেখা,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E9F88-A340-448D-8672-38D9D7EFD137}"/>
              </a:ext>
            </a:extLst>
          </p:cNvPr>
          <p:cNvSpPr txBox="1"/>
          <p:nvPr/>
        </p:nvSpPr>
        <p:spPr>
          <a:xfrm>
            <a:off x="5427772" y="3137146"/>
            <a:ext cx="489555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২/আকর্ষণীয় এবং সম্পর্কিত তথ্য,মতামত ও অভিজ্ঞতার মাধ্যমে শিক্ষার্থীদের আকৃষ্ট করা,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8622BCC3-715C-43C6-BCB2-E16C3760E6DA}"/>
              </a:ext>
            </a:extLst>
          </p:cNvPr>
          <p:cNvSpPr/>
          <p:nvPr/>
        </p:nvSpPr>
        <p:spPr>
          <a:xfrm>
            <a:off x="2766668" y="2662990"/>
            <a:ext cx="2522789" cy="1950646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877DF3D-57F9-4706-82B8-AA691969D873}"/>
              </a:ext>
            </a:extLst>
          </p:cNvPr>
          <p:cNvSpPr/>
          <p:nvPr/>
        </p:nvSpPr>
        <p:spPr>
          <a:xfrm>
            <a:off x="2759541" y="575814"/>
            <a:ext cx="2522789" cy="1950646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8ADFD33B-4134-4BBB-8C98-F83691997871}"/>
              </a:ext>
            </a:extLst>
          </p:cNvPr>
          <p:cNvSpPr/>
          <p:nvPr/>
        </p:nvSpPr>
        <p:spPr>
          <a:xfrm>
            <a:off x="2727451" y="4743491"/>
            <a:ext cx="2522789" cy="1989566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45707F-7DF2-4C66-AF26-B46210BC35F7}"/>
              </a:ext>
            </a:extLst>
          </p:cNvPr>
          <p:cNvSpPr txBox="1"/>
          <p:nvPr/>
        </p:nvSpPr>
        <p:spPr>
          <a:xfrm rot="10800000" flipV="1">
            <a:off x="5427780" y="993622"/>
            <a:ext cx="566458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৭/নাটকের সংলাপ উপস্থাপন,কুইজ,উপস্থিত বক্তৃতা   বা বিতর্কের আয়োজন করা,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Circle: Hollow 38">
            <a:extLst>
              <a:ext uri="{FF2B5EF4-FFF2-40B4-BE49-F238E27FC236}">
                <a16:creationId xmlns:a16="http://schemas.microsoft.com/office/drawing/2014/main" id="{CACA2B34-97A1-4B3A-BAD1-D60087964486}"/>
              </a:ext>
            </a:extLst>
          </p:cNvPr>
          <p:cNvSpPr/>
          <p:nvPr/>
        </p:nvSpPr>
        <p:spPr>
          <a:xfrm rot="16200000">
            <a:off x="126612" y="236033"/>
            <a:ext cx="2522789" cy="2532184"/>
          </a:xfrm>
          <a:prstGeom prst="donu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সমাধানে কার্যকরী পদক্ষেপ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Voice 004_sd">
            <a:hlinkClick r:id="" action="ppaction://media"/>
            <a:extLst>
              <a:ext uri="{FF2B5EF4-FFF2-40B4-BE49-F238E27FC236}">
                <a16:creationId xmlns:a16="http://schemas.microsoft.com/office/drawing/2014/main" id="{121342DF-3DF6-4CF7-921D-F057B2CD5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3206" y="1197325"/>
            <a:ext cx="609600" cy="609600"/>
          </a:xfrm>
          <a:prstGeom prst="rect">
            <a:avLst/>
          </a:prstGeom>
        </p:spPr>
      </p:pic>
      <p:sp>
        <p:nvSpPr>
          <p:cNvPr id="17" name="Hexagon 16">
            <a:extLst>
              <a:ext uri="{FF2B5EF4-FFF2-40B4-BE49-F238E27FC236}">
                <a16:creationId xmlns:a16="http://schemas.microsoft.com/office/drawing/2014/main" id="{FC0A7296-3523-456D-90FC-81CDE355A773}"/>
              </a:ext>
            </a:extLst>
          </p:cNvPr>
          <p:cNvSpPr/>
          <p:nvPr/>
        </p:nvSpPr>
        <p:spPr>
          <a:xfrm>
            <a:off x="2759541" y="569224"/>
            <a:ext cx="2522789" cy="1950646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5680CF81-1597-4992-8B11-8B72205F44FE}"/>
              </a:ext>
            </a:extLst>
          </p:cNvPr>
          <p:cNvSpPr/>
          <p:nvPr/>
        </p:nvSpPr>
        <p:spPr>
          <a:xfrm>
            <a:off x="2767330" y="576745"/>
            <a:ext cx="2522789" cy="1950646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1AEDA-96C2-4B33-99BD-D1B65FF71CBE}"/>
              </a:ext>
            </a:extLst>
          </p:cNvPr>
          <p:cNvSpPr txBox="1"/>
          <p:nvPr/>
        </p:nvSpPr>
        <p:spPr>
          <a:xfrm rot="10800000" flipV="1">
            <a:off x="5446457" y="3134017"/>
            <a:ext cx="516285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৫/জোড়ায় কাজ ও দলগত কাজে অংশগ্রহণের মাধ্যমে তাদের দ্বারা উপস্থাপন,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C6D147-7DA8-48DD-87B5-A65A12296119}"/>
              </a:ext>
            </a:extLst>
          </p:cNvPr>
          <p:cNvSpPr txBox="1"/>
          <p:nvPr/>
        </p:nvSpPr>
        <p:spPr>
          <a:xfrm rot="10800000" flipV="1">
            <a:off x="5425903" y="3137241"/>
            <a:ext cx="516284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৮/গ্রন্থাগার ক্লাসে পাঠচক্রের মাধ্যমে শিক্ষার্থীদের আলাপচারিতা,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CAA2C944-EE3A-49F6-AD61-BBD6D3B2779D}"/>
              </a:ext>
            </a:extLst>
          </p:cNvPr>
          <p:cNvSpPr/>
          <p:nvPr/>
        </p:nvSpPr>
        <p:spPr>
          <a:xfrm>
            <a:off x="2764913" y="2676998"/>
            <a:ext cx="2522789" cy="1950646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61CB5990-1E79-46A1-BCEF-4D159253BD6C}"/>
              </a:ext>
            </a:extLst>
          </p:cNvPr>
          <p:cNvSpPr/>
          <p:nvPr/>
        </p:nvSpPr>
        <p:spPr>
          <a:xfrm>
            <a:off x="2766668" y="2643530"/>
            <a:ext cx="2554428" cy="1989566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5CD478-15D4-42DB-BC38-643FA8C6284B}"/>
              </a:ext>
            </a:extLst>
          </p:cNvPr>
          <p:cNvSpPr txBox="1"/>
          <p:nvPr/>
        </p:nvSpPr>
        <p:spPr>
          <a:xfrm rot="10800000" flipV="1">
            <a:off x="5427771" y="5231913"/>
            <a:ext cx="5205044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৬/সৃজনশীল কাজে উৎসাহ প্রদান,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703F4E-F423-449B-B161-A00E0B859CAD}"/>
              </a:ext>
            </a:extLst>
          </p:cNvPr>
          <p:cNvSpPr txBox="1"/>
          <p:nvPr/>
        </p:nvSpPr>
        <p:spPr>
          <a:xfrm rot="10800000" flipV="1">
            <a:off x="5444197" y="5222532"/>
            <a:ext cx="519620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৯/সহপাঠ্যক্রমিক কার্যাবলীতে উৎসাহ প্রদান,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5D30B32-0E56-43E5-8487-810FDF13ED87}"/>
              </a:ext>
            </a:extLst>
          </p:cNvPr>
          <p:cNvGrpSpPr/>
          <p:nvPr/>
        </p:nvGrpSpPr>
        <p:grpSpPr>
          <a:xfrm>
            <a:off x="-491694" y="6391568"/>
            <a:ext cx="1684855" cy="226632"/>
            <a:chOff x="-491694" y="6391568"/>
            <a:chExt cx="1684855" cy="22663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1936615-4B62-4EBA-A4E4-7B390B62CAF9}"/>
                </a:ext>
              </a:extLst>
            </p:cNvPr>
            <p:cNvSpPr/>
            <p:nvPr/>
          </p:nvSpPr>
          <p:spPr>
            <a:xfrm rot="2629710">
              <a:off x="-266332" y="6391568"/>
              <a:ext cx="1459493" cy="6085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8C424F8-ECD9-4731-AE54-E49D846B28E6}"/>
                </a:ext>
              </a:extLst>
            </p:cNvPr>
            <p:cNvSpPr/>
            <p:nvPr/>
          </p:nvSpPr>
          <p:spPr>
            <a:xfrm rot="2629710">
              <a:off x="-327967" y="6518700"/>
              <a:ext cx="1459493" cy="6085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FA1EDD8-A37E-49A6-8EE8-2B9DB375547B}"/>
                </a:ext>
              </a:extLst>
            </p:cNvPr>
            <p:cNvSpPr/>
            <p:nvPr/>
          </p:nvSpPr>
          <p:spPr>
            <a:xfrm rot="2629710">
              <a:off x="-491694" y="6557348"/>
              <a:ext cx="1459493" cy="6085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A94A24-2329-44F1-B5C4-033C5DE7AA02}"/>
              </a:ext>
            </a:extLst>
          </p:cNvPr>
          <p:cNvGrpSpPr/>
          <p:nvPr/>
        </p:nvGrpSpPr>
        <p:grpSpPr>
          <a:xfrm>
            <a:off x="10937621" y="315285"/>
            <a:ext cx="1684855" cy="226632"/>
            <a:chOff x="-491694" y="6391568"/>
            <a:chExt cx="1684855" cy="22663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211913B-595C-4045-A5F9-E07939684594}"/>
                </a:ext>
              </a:extLst>
            </p:cNvPr>
            <p:cNvSpPr/>
            <p:nvPr/>
          </p:nvSpPr>
          <p:spPr>
            <a:xfrm rot="2629710">
              <a:off x="-266332" y="6391568"/>
              <a:ext cx="1459493" cy="6085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A5669A0-7D46-4744-ADA2-193A20943A28}"/>
                </a:ext>
              </a:extLst>
            </p:cNvPr>
            <p:cNvSpPr/>
            <p:nvPr/>
          </p:nvSpPr>
          <p:spPr>
            <a:xfrm rot="2629710">
              <a:off x="-327967" y="6518700"/>
              <a:ext cx="1459493" cy="6085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031D6FD-6185-477C-97CD-054C259D8670}"/>
                </a:ext>
              </a:extLst>
            </p:cNvPr>
            <p:cNvSpPr/>
            <p:nvPr/>
          </p:nvSpPr>
          <p:spPr>
            <a:xfrm rot="2629710">
              <a:off x="-491694" y="6557348"/>
              <a:ext cx="1459493" cy="6085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07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6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9" grpId="0" animBg="1"/>
      <p:bldP spid="22" grpId="0" animBg="1"/>
      <p:bldP spid="14" grpId="0" animBg="1"/>
      <p:bldP spid="21" grpId="0" animBg="1"/>
      <p:bldP spid="20" grpId="0" animBg="1"/>
      <p:bldP spid="15" grpId="0" animBg="1"/>
      <p:bldP spid="13" grpId="0" animBg="1"/>
      <p:bldP spid="28" grpId="0" animBg="1"/>
      <p:bldP spid="25" grpId="0" animBg="1"/>
      <p:bldP spid="39" grpId="0" animBg="1"/>
      <p:bldP spid="17" grpId="0" animBg="1"/>
      <p:bldP spid="26" grpId="0" animBg="1"/>
      <p:bldP spid="23" grpId="0" animBg="1"/>
      <p:bldP spid="29" grpId="0" animBg="1"/>
      <p:bldP spid="18" grpId="0" animBg="1"/>
      <p:bldP spid="27" grpId="0" animBg="1"/>
      <p:bldP spid="24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597B6AEC-05BD-43DF-B527-D7ED9A91188E}"/>
              </a:ext>
            </a:extLst>
          </p:cNvPr>
          <p:cNvSpPr/>
          <p:nvPr/>
        </p:nvSpPr>
        <p:spPr>
          <a:xfrm>
            <a:off x="1913203" y="387556"/>
            <a:ext cx="2533561" cy="1957977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938C1-A1E9-49FC-92A3-E29C394CF29A}"/>
              </a:ext>
            </a:extLst>
          </p:cNvPr>
          <p:cNvSpPr txBox="1"/>
          <p:nvPr/>
        </p:nvSpPr>
        <p:spPr>
          <a:xfrm rot="10800000" flipV="1">
            <a:off x="4945756" y="1024004"/>
            <a:ext cx="5162849" cy="523220"/>
          </a:xfrm>
          <a:prstGeom prst="rect">
            <a:avLst/>
          </a:prstGeom>
          <a:solidFill>
            <a:srgbClr val="87F19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১০/আধুনিক তথ্য প্রযুক্তির ব্যবহার শেখানো,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9EED8-97C1-4085-87CE-7718E29D9E45}"/>
              </a:ext>
            </a:extLst>
          </p:cNvPr>
          <p:cNvSpPr txBox="1"/>
          <p:nvPr/>
        </p:nvSpPr>
        <p:spPr>
          <a:xfrm rot="10800000" flipV="1">
            <a:off x="4945755" y="2803195"/>
            <a:ext cx="5162849" cy="1384995"/>
          </a:xfrm>
          <a:prstGeom prst="rect">
            <a:avLst/>
          </a:prstGeom>
          <a:solidFill>
            <a:srgbClr val="87F19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১১/বিভিন্ন মনীষীদের সফলতার তথ্যচিত্র মাল্টিমিডিয়ার মাধ্যমে প্রদর্শন ও শিক্ষার্থীদের মতামত গ্রহণ,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CAF72-9956-4C6B-A33F-DD9B33237BE3}"/>
              </a:ext>
            </a:extLst>
          </p:cNvPr>
          <p:cNvSpPr txBox="1"/>
          <p:nvPr/>
        </p:nvSpPr>
        <p:spPr>
          <a:xfrm rot="10800000" flipV="1">
            <a:off x="4945754" y="5162802"/>
            <a:ext cx="5162849" cy="954107"/>
          </a:xfrm>
          <a:prstGeom prst="rect">
            <a:avLst/>
          </a:prstGeom>
          <a:solidFill>
            <a:srgbClr val="87F19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১২/সাপ্তাহিক,পাক্ষিক ও মাসিক সাহিত্যসভার আয়োজন,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EA634AF-41F2-48BA-B6CA-D6BDDF22E501}"/>
              </a:ext>
            </a:extLst>
          </p:cNvPr>
          <p:cNvSpPr/>
          <p:nvPr/>
        </p:nvSpPr>
        <p:spPr>
          <a:xfrm>
            <a:off x="1913205" y="2492214"/>
            <a:ext cx="2533561" cy="1957977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3E63FB2-F371-4F63-856F-345437BC8E81}"/>
              </a:ext>
            </a:extLst>
          </p:cNvPr>
          <p:cNvSpPr/>
          <p:nvPr/>
        </p:nvSpPr>
        <p:spPr>
          <a:xfrm>
            <a:off x="1913203" y="4660867"/>
            <a:ext cx="2533561" cy="1957977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7903A-11B7-47B2-954D-9277727A1EF5}"/>
              </a:ext>
            </a:extLst>
          </p:cNvPr>
          <p:cNvSpPr txBox="1"/>
          <p:nvPr/>
        </p:nvSpPr>
        <p:spPr>
          <a:xfrm rot="10800000" flipV="1">
            <a:off x="4945754" y="808560"/>
            <a:ext cx="5162849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১৩/নিজ দেশের ইতিহাস,সংস্কৃতি ও ঐতিহ্য নিয়ে শিক্ষার্থীদের মধ্যে মুক্ত আলোচনা,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BE4C5B01-D322-4353-8284-13696CF64E9F}"/>
              </a:ext>
            </a:extLst>
          </p:cNvPr>
          <p:cNvSpPr/>
          <p:nvPr/>
        </p:nvSpPr>
        <p:spPr>
          <a:xfrm>
            <a:off x="1913203" y="373487"/>
            <a:ext cx="2533561" cy="1957977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46018D-F738-4618-9E46-9D0A0505B23C}"/>
              </a:ext>
            </a:extLst>
          </p:cNvPr>
          <p:cNvSpPr txBox="1"/>
          <p:nvPr/>
        </p:nvSpPr>
        <p:spPr>
          <a:xfrm rot="10800000" flipV="1">
            <a:off x="4945753" y="2807618"/>
            <a:ext cx="5162849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১৪/শিক্ষার্থীদের কৃতিত্ব ও বিজয় উদ্‌যাপন,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5C42FA7-6B96-46A9-84A2-3E20A94EAAF2}"/>
              </a:ext>
            </a:extLst>
          </p:cNvPr>
          <p:cNvSpPr/>
          <p:nvPr/>
        </p:nvSpPr>
        <p:spPr>
          <a:xfrm>
            <a:off x="1913199" y="2492213"/>
            <a:ext cx="2533561" cy="1957977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06F215-FE2E-48D6-8FDB-6B666B8BF19D}"/>
              </a:ext>
            </a:extLst>
          </p:cNvPr>
          <p:cNvSpPr txBox="1"/>
          <p:nvPr/>
        </p:nvSpPr>
        <p:spPr>
          <a:xfrm rot="10800000" flipV="1">
            <a:off x="4953754" y="5162803"/>
            <a:ext cx="5162849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১৫/শিক্ষককে হতে হবে বিশ্বাসভাজন,বন্ধুসুলভ ও ইতিবাচক মনোভাবসম্পন্ন।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864BEDB8-C747-4FBE-BED6-FE76689279B9}"/>
              </a:ext>
            </a:extLst>
          </p:cNvPr>
          <p:cNvSpPr/>
          <p:nvPr/>
        </p:nvSpPr>
        <p:spPr>
          <a:xfrm>
            <a:off x="1905203" y="4660867"/>
            <a:ext cx="2533561" cy="1957977"/>
          </a:xfrm>
          <a:prstGeom prst="hexagon">
            <a:avLst>
              <a:gd name="adj" fmla="val 178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12ED1B-EFAB-4570-AFF1-7C8E73373159}"/>
              </a:ext>
            </a:extLst>
          </p:cNvPr>
          <p:cNvGrpSpPr/>
          <p:nvPr/>
        </p:nvGrpSpPr>
        <p:grpSpPr>
          <a:xfrm>
            <a:off x="315249" y="5621311"/>
            <a:ext cx="213063" cy="1538297"/>
            <a:chOff x="223325" y="5652053"/>
            <a:chExt cx="213063" cy="15382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BEAF47-0AD2-461C-9018-BDAC2810E79E}"/>
                </a:ext>
              </a:extLst>
            </p:cNvPr>
            <p:cNvSpPr/>
            <p:nvPr/>
          </p:nvSpPr>
          <p:spPr>
            <a:xfrm rot="2721434">
              <a:off x="-393895" y="6527410"/>
              <a:ext cx="128016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A7AC0F-035C-4004-90CC-9E4DAA0CE970}"/>
                </a:ext>
              </a:extLst>
            </p:cNvPr>
            <p:cNvSpPr/>
            <p:nvPr/>
          </p:nvSpPr>
          <p:spPr>
            <a:xfrm rot="2721434">
              <a:off x="-424496" y="6432215"/>
              <a:ext cx="146206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B6178A-70A8-4E3D-B1B7-E0E0218C78ED}"/>
                </a:ext>
              </a:extLst>
            </p:cNvPr>
            <p:cNvSpPr/>
            <p:nvPr/>
          </p:nvSpPr>
          <p:spPr>
            <a:xfrm rot="2721434">
              <a:off x="-328934" y="6371656"/>
              <a:ext cx="148492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5A9004-0E87-4A4D-9380-B98357D2DADA}"/>
              </a:ext>
            </a:extLst>
          </p:cNvPr>
          <p:cNvGrpSpPr/>
          <p:nvPr/>
        </p:nvGrpSpPr>
        <p:grpSpPr>
          <a:xfrm rot="11005068">
            <a:off x="11788433" y="-302861"/>
            <a:ext cx="200857" cy="1509512"/>
            <a:chOff x="223325" y="5680838"/>
            <a:chExt cx="183170" cy="15095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F32BE9-08EA-4C47-96BB-6BA067B3A514}"/>
                </a:ext>
              </a:extLst>
            </p:cNvPr>
            <p:cNvSpPr/>
            <p:nvPr/>
          </p:nvSpPr>
          <p:spPr>
            <a:xfrm rot="2721434">
              <a:off x="-393895" y="6527410"/>
              <a:ext cx="128016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CD6AF2-CA62-4849-81C8-B1E9D5504F50}"/>
                </a:ext>
              </a:extLst>
            </p:cNvPr>
            <p:cNvSpPr/>
            <p:nvPr/>
          </p:nvSpPr>
          <p:spPr>
            <a:xfrm rot="2721434">
              <a:off x="-269631" y="6496928"/>
              <a:ext cx="128016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2EFF17-3654-4F46-AFD1-ECDA1ABB538A}"/>
                </a:ext>
              </a:extLst>
            </p:cNvPr>
            <p:cNvSpPr/>
            <p:nvPr/>
          </p:nvSpPr>
          <p:spPr>
            <a:xfrm rot="2721434">
              <a:off x="-312629" y="6358269"/>
              <a:ext cx="1396555" cy="416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Hexagon 21">
            <a:extLst>
              <a:ext uri="{FF2B5EF4-FFF2-40B4-BE49-F238E27FC236}">
                <a16:creationId xmlns:a16="http://schemas.microsoft.com/office/drawing/2014/main" id="{30C5034B-8F18-4DE8-9C3A-9A3C015BCA95}"/>
              </a:ext>
            </a:extLst>
          </p:cNvPr>
          <p:cNvSpPr/>
          <p:nvPr/>
        </p:nvSpPr>
        <p:spPr>
          <a:xfrm>
            <a:off x="1004659" y="231324"/>
            <a:ext cx="10201838" cy="6479753"/>
          </a:xfrm>
          <a:prstGeom prst="hexagon">
            <a:avLst>
              <a:gd name="adj" fmla="val 19378"/>
              <a:gd name="vf" fmla="val 115470"/>
            </a:avLst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Voice 005_sd">
            <a:hlinkClick r:id="" action="ppaction://media"/>
            <a:extLst>
              <a:ext uri="{FF2B5EF4-FFF2-40B4-BE49-F238E27FC236}">
                <a16:creationId xmlns:a16="http://schemas.microsoft.com/office/drawing/2014/main" id="{447878F8-F4FB-4F5E-A997-2DBF5D087F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7342" y="503675"/>
            <a:ext cx="609600" cy="6096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D4CCD3F-2306-4555-8F1D-79D2E81B16DA}"/>
              </a:ext>
            </a:extLst>
          </p:cNvPr>
          <p:cNvGrpSpPr/>
          <p:nvPr/>
        </p:nvGrpSpPr>
        <p:grpSpPr>
          <a:xfrm>
            <a:off x="2235741" y="1032386"/>
            <a:ext cx="8525666" cy="5383166"/>
            <a:chOff x="1159545" y="2069693"/>
            <a:chExt cx="7650162" cy="41836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9845E97-360D-4F40-83B4-829268E58903}"/>
                </a:ext>
              </a:extLst>
            </p:cNvPr>
            <p:cNvCxnSpPr/>
            <p:nvPr/>
          </p:nvCxnSpPr>
          <p:spPr>
            <a:xfrm>
              <a:off x="1184791" y="2069693"/>
              <a:ext cx="762491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71D5C94-8707-4F88-896F-8DF83720D17E}"/>
                </a:ext>
              </a:extLst>
            </p:cNvPr>
            <p:cNvCxnSpPr>
              <a:cxnSpLocks/>
            </p:cNvCxnSpPr>
            <p:nvPr/>
          </p:nvCxnSpPr>
          <p:spPr>
            <a:xfrm>
              <a:off x="1184791" y="2073509"/>
              <a:ext cx="0" cy="416887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CB06C1-7E88-46D5-B622-E0435027E1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9545" y="6218902"/>
              <a:ext cx="7650161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756B44-3196-4C7A-A858-CC500649AB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75306" y="2069693"/>
              <a:ext cx="34401" cy="418362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1182D-633F-4101-97F4-23C655FF28CD}"/>
              </a:ext>
            </a:extLst>
          </p:cNvPr>
          <p:cNvSpPr/>
          <p:nvPr/>
        </p:nvSpPr>
        <p:spPr>
          <a:xfrm>
            <a:off x="2283542" y="2035277"/>
            <a:ext cx="8477864" cy="45719"/>
          </a:xfrm>
          <a:prstGeom prst="rect">
            <a:avLst/>
          </a:prstGeom>
          <a:solidFill>
            <a:srgbClr val="0957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EEFBBC-281A-4D45-8B57-51E1400DD815}"/>
              </a:ext>
            </a:extLst>
          </p:cNvPr>
          <p:cNvSpPr/>
          <p:nvPr/>
        </p:nvSpPr>
        <p:spPr>
          <a:xfrm flipV="1">
            <a:off x="2285993" y="5332515"/>
            <a:ext cx="8445917" cy="45719"/>
          </a:xfrm>
          <a:prstGeom prst="rect">
            <a:avLst/>
          </a:prstGeom>
          <a:solidFill>
            <a:srgbClr val="0957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882C7C-4B00-452C-8F58-5F2EE210262E}"/>
              </a:ext>
            </a:extLst>
          </p:cNvPr>
          <p:cNvSpPr/>
          <p:nvPr/>
        </p:nvSpPr>
        <p:spPr>
          <a:xfrm>
            <a:off x="2268794" y="2831689"/>
            <a:ext cx="8477864" cy="51402"/>
          </a:xfrm>
          <a:prstGeom prst="rect">
            <a:avLst/>
          </a:prstGeom>
          <a:solidFill>
            <a:srgbClr val="0957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11D226-A3F8-498E-AF9E-2FC0054D8B76}"/>
              </a:ext>
            </a:extLst>
          </p:cNvPr>
          <p:cNvSpPr/>
          <p:nvPr/>
        </p:nvSpPr>
        <p:spPr>
          <a:xfrm>
            <a:off x="2288458" y="3913240"/>
            <a:ext cx="8477864" cy="45719"/>
          </a:xfrm>
          <a:prstGeom prst="rect">
            <a:avLst/>
          </a:prstGeom>
          <a:solidFill>
            <a:srgbClr val="0957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0EF545-E9E3-42FE-98E9-16AA63AAE8F7}"/>
              </a:ext>
            </a:extLst>
          </p:cNvPr>
          <p:cNvSpPr/>
          <p:nvPr/>
        </p:nvSpPr>
        <p:spPr>
          <a:xfrm>
            <a:off x="2283543" y="4742845"/>
            <a:ext cx="8463116" cy="45719"/>
          </a:xfrm>
          <a:prstGeom prst="rect">
            <a:avLst/>
          </a:prstGeom>
          <a:solidFill>
            <a:srgbClr val="0957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BC3F4-4162-42A5-ADCA-6408CB2B8F08}"/>
              </a:ext>
            </a:extLst>
          </p:cNvPr>
          <p:cNvSpPr txBox="1"/>
          <p:nvPr/>
        </p:nvSpPr>
        <p:spPr>
          <a:xfrm>
            <a:off x="2566739" y="1299480"/>
            <a:ext cx="705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1.শিক্ষার</a:t>
            </a:r>
            <a:r>
              <a:rPr lang="as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E536C7-3D20-4166-8E02-E03D1ADDDC73}"/>
              </a:ext>
            </a:extLst>
          </p:cNvPr>
          <p:cNvSpPr txBox="1"/>
          <p:nvPr/>
        </p:nvSpPr>
        <p:spPr>
          <a:xfrm>
            <a:off x="2540241" y="2898901"/>
            <a:ext cx="806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হাতে-কলমে শিক্ষা ও পাঠ উপস্থাপনার মাধ্যমে আত্মবিশ্বাস ও যোগাযোগ </a:t>
            </a:r>
            <a:r>
              <a:rPr lang="en-US" sz="3200" dirty="0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</a:t>
            </a:r>
            <a:r>
              <a:rPr lang="as-IN" sz="3200" dirty="0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solidFill>
                  <a:srgbClr val="0957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FD4BD8-036D-4DE7-8C99-4656781040E1}"/>
              </a:ext>
            </a:extLst>
          </p:cNvPr>
          <p:cNvSpPr txBox="1"/>
          <p:nvPr/>
        </p:nvSpPr>
        <p:spPr>
          <a:xfrm>
            <a:off x="2540241" y="2224404"/>
            <a:ext cx="812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শ্রেণিপাঠে আকৃষ্ট হবে,ফলে শিখনফল স্থায়ী হবে,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9C9BD6-070D-4139-90A9-B3AAD2DE4A78}"/>
              </a:ext>
            </a:extLst>
          </p:cNvPr>
          <p:cNvSpPr txBox="1"/>
          <p:nvPr/>
        </p:nvSpPr>
        <p:spPr>
          <a:xfrm>
            <a:off x="2576907" y="4003025"/>
            <a:ext cx="802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 সুপ্ত প্রতিভা প্রকাশে সাহসী হয়ে উঠবে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CA601D-6E60-48FF-B8D6-0405A4B1CB29}"/>
              </a:ext>
            </a:extLst>
          </p:cNvPr>
          <p:cNvSpPr txBox="1"/>
          <p:nvPr/>
        </p:nvSpPr>
        <p:spPr>
          <a:xfrm>
            <a:off x="2566739" y="4815962"/>
            <a:ext cx="833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মনীষীদের সফলগাঁথা তাদের আত্মবিশ্বাসী করে তুলবে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0BC7B9-612A-4E44-BE03-F49A3B60E862}"/>
              </a:ext>
            </a:extLst>
          </p:cNvPr>
          <p:cNvSpPr txBox="1"/>
          <p:nvPr/>
        </p:nvSpPr>
        <p:spPr>
          <a:xfrm>
            <a:off x="2540240" y="5415049"/>
            <a:ext cx="8160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সৎ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 ও দেশপ্রেমিক নাগরিক হয়ে উঠতে সাহায্য করবে।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807" y="386808"/>
            <a:ext cx="175706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Snipped 2">
            <a:extLst>
              <a:ext uri="{FF2B5EF4-FFF2-40B4-BE49-F238E27FC236}">
                <a16:creationId xmlns:a16="http://schemas.microsoft.com/office/drawing/2014/main" id="{1F139CE1-451D-44A5-B42E-DD4E47F39404}"/>
              </a:ext>
            </a:extLst>
          </p:cNvPr>
          <p:cNvSpPr/>
          <p:nvPr/>
        </p:nvSpPr>
        <p:spPr>
          <a:xfrm>
            <a:off x="600223" y="1139480"/>
            <a:ext cx="3390314" cy="4543865"/>
          </a:xfrm>
          <a:prstGeom prst="snip2Same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Snipped 3">
            <a:extLst>
              <a:ext uri="{FF2B5EF4-FFF2-40B4-BE49-F238E27FC236}">
                <a16:creationId xmlns:a16="http://schemas.microsoft.com/office/drawing/2014/main" id="{3001F788-9022-4E28-91BC-4630CAABF020}"/>
              </a:ext>
            </a:extLst>
          </p:cNvPr>
          <p:cNvSpPr/>
          <p:nvPr/>
        </p:nvSpPr>
        <p:spPr>
          <a:xfrm>
            <a:off x="8187398" y="1139480"/>
            <a:ext cx="3390314" cy="4543865"/>
          </a:xfrm>
          <a:prstGeom prst="snip2Same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Snipped 4">
            <a:extLst>
              <a:ext uri="{FF2B5EF4-FFF2-40B4-BE49-F238E27FC236}">
                <a16:creationId xmlns:a16="http://schemas.microsoft.com/office/drawing/2014/main" id="{D2CD6BA4-E0AC-4506-8334-621CED4E999C}"/>
              </a:ext>
            </a:extLst>
          </p:cNvPr>
          <p:cNvSpPr/>
          <p:nvPr/>
        </p:nvSpPr>
        <p:spPr>
          <a:xfrm>
            <a:off x="4414911" y="1128934"/>
            <a:ext cx="3390314" cy="4543865"/>
          </a:xfrm>
          <a:prstGeom prst="snip2Same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D4AA6F9A-5F7F-404A-A1D6-C85304A4B392}"/>
              </a:ext>
            </a:extLst>
          </p:cNvPr>
          <p:cNvSpPr/>
          <p:nvPr/>
        </p:nvSpPr>
        <p:spPr>
          <a:xfrm>
            <a:off x="593188" y="1139480"/>
            <a:ext cx="3390314" cy="4543865"/>
          </a:xfrm>
          <a:prstGeom prst="snip2Same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id="{6825E9D1-663D-45B0-AFC0-B02BDE2D8D8B}"/>
              </a:ext>
            </a:extLst>
          </p:cNvPr>
          <p:cNvSpPr/>
          <p:nvPr/>
        </p:nvSpPr>
        <p:spPr>
          <a:xfrm>
            <a:off x="4421946" y="1128933"/>
            <a:ext cx="3390314" cy="4543865"/>
          </a:xfrm>
          <a:prstGeom prst="snip2Same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Snipped 33">
            <a:extLst>
              <a:ext uri="{FF2B5EF4-FFF2-40B4-BE49-F238E27FC236}">
                <a16:creationId xmlns:a16="http://schemas.microsoft.com/office/drawing/2014/main" id="{17CD8824-05BD-4004-9379-DBBB2E4A0C57}"/>
              </a:ext>
            </a:extLst>
          </p:cNvPr>
          <p:cNvSpPr/>
          <p:nvPr/>
        </p:nvSpPr>
        <p:spPr>
          <a:xfrm>
            <a:off x="8194433" y="1128932"/>
            <a:ext cx="3390314" cy="4543865"/>
          </a:xfrm>
          <a:prstGeom prst="snip2Same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grpId="0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13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1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3" fill="hold" grpId="0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fill="hold" grpId="0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4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fill="hold" grpId="0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4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4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9" fill="hold" grpId="0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46" dur="3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47" dur="3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3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22" grpId="0" animBg="1"/>
          <p:bldP spid="22" grpId="1" animBg="1"/>
          <p:bldP spid="28" grpId="0" animBg="1"/>
          <p:bldP spid="28" grpId="1" animBg="1"/>
          <p:bldP spid="34" grpId="0" animBg="1"/>
          <p:bldP spid="3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3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22" grpId="0" animBg="1"/>
          <p:bldP spid="22" grpId="1" animBg="1"/>
          <p:bldP spid="28" grpId="0" animBg="1"/>
          <p:bldP spid="28" grpId="1" animBg="1"/>
          <p:bldP spid="34" grpId="0" animBg="1"/>
          <p:bldP spid="34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1E6EAD-1964-4C3C-99D5-A81A113DA468}"/>
              </a:ext>
            </a:extLst>
          </p:cNvPr>
          <p:cNvGrpSpPr/>
          <p:nvPr/>
        </p:nvGrpSpPr>
        <p:grpSpPr>
          <a:xfrm>
            <a:off x="3169920" y="1315534"/>
            <a:ext cx="5852160" cy="4226933"/>
            <a:chOff x="3597898" y="894116"/>
            <a:chExt cx="3292475" cy="2157413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403382A7-9842-4C44-9F01-56AD6707E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135" y="894116"/>
              <a:ext cx="509588" cy="471488"/>
            </a:xfrm>
            <a:custGeom>
              <a:avLst/>
              <a:gdLst>
                <a:gd name="T0" fmla="*/ 0 w 640"/>
                <a:gd name="T1" fmla="*/ 0 h 593"/>
                <a:gd name="T2" fmla="*/ 640 w 640"/>
                <a:gd name="T3" fmla="*/ 101 h 593"/>
                <a:gd name="T4" fmla="*/ 480 w 640"/>
                <a:gd name="T5" fmla="*/ 593 h 593"/>
                <a:gd name="T6" fmla="*/ 0 w 640"/>
                <a:gd name="T7" fmla="*/ 517 h 593"/>
                <a:gd name="T8" fmla="*/ 0 w 640"/>
                <a:gd name="T9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593">
                  <a:moveTo>
                    <a:pt x="0" y="0"/>
                  </a:moveTo>
                  <a:cubicBezTo>
                    <a:pt x="218" y="0"/>
                    <a:pt x="433" y="34"/>
                    <a:pt x="640" y="101"/>
                  </a:cubicBezTo>
                  <a:lnTo>
                    <a:pt x="480" y="593"/>
                  </a:lnTo>
                  <a:cubicBezTo>
                    <a:pt x="325" y="543"/>
                    <a:pt x="163" y="517"/>
                    <a:pt x="0" y="5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5530D2FF-FC87-4A86-BD5E-5ED644A72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135" y="894116"/>
              <a:ext cx="509588" cy="471488"/>
            </a:xfrm>
            <a:custGeom>
              <a:avLst/>
              <a:gdLst>
                <a:gd name="T0" fmla="*/ 0 w 640"/>
                <a:gd name="T1" fmla="*/ 0 h 593"/>
                <a:gd name="T2" fmla="*/ 640 w 640"/>
                <a:gd name="T3" fmla="*/ 101 h 593"/>
                <a:gd name="T4" fmla="*/ 480 w 640"/>
                <a:gd name="T5" fmla="*/ 593 h 593"/>
                <a:gd name="T6" fmla="*/ 0 w 640"/>
                <a:gd name="T7" fmla="*/ 517 h 593"/>
                <a:gd name="T8" fmla="*/ 0 w 640"/>
                <a:gd name="T9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593">
                  <a:moveTo>
                    <a:pt x="0" y="0"/>
                  </a:moveTo>
                  <a:cubicBezTo>
                    <a:pt x="218" y="0"/>
                    <a:pt x="433" y="34"/>
                    <a:pt x="640" y="101"/>
                  </a:cubicBezTo>
                  <a:lnTo>
                    <a:pt x="480" y="593"/>
                  </a:lnTo>
                  <a:cubicBezTo>
                    <a:pt x="325" y="543"/>
                    <a:pt x="163" y="517"/>
                    <a:pt x="0" y="51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75AFBF9-6FBE-4EAE-90E5-BA74BA0D4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723" y="975079"/>
              <a:ext cx="585788" cy="566738"/>
            </a:xfrm>
            <a:custGeom>
              <a:avLst/>
              <a:gdLst>
                <a:gd name="T0" fmla="*/ 160 w 737"/>
                <a:gd name="T1" fmla="*/ 0 h 713"/>
                <a:gd name="T2" fmla="*/ 737 w 737"/>
                <a:gd name="T3" fmla="*/ 294 h 713"/>
                <a:gd name="T4" fmla="*/ 433 w 737"/>
                <a:gd name="T5" fmla="*/ 713 h 713"/>
                <a:gd name="T6" fmla="*/ 0 w 737"/>
                <a:gd name="T7" fmla="*/ 492 h 713"/>
                <a:gd name="T8" fmla="*/ 160 w 737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713">
                  <a:moveTo>
                    <a:pt x="160" y="0"/>
                  </a:moveTo>
                  <a:cubicBezTo>
                    <a:pt x="366" y="68"/>
                    <a:pt x="561" y="167"/>
                    <a:pt x="737" y="294"/>
                  </a:cubicBezTo>
                  <a:lnTo>
                    <a:pt x="433" y="713"/>
                  </a:lnTo>
                  <a:cubicBezTo>
                    <a:pt x="301" y="617"/>
                    <a:pt x="155" y="543"/>
                    <a:pt x="0" y="492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D1463A1-28F7-4C7F-8EAA-8D6C1536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135" y="975079"/>
              <a:ext cx="587375" cy="566738"/>
            </a:xfrm>
            <a:custGeom>
              <a:avLst/>
              <a:gdLst>
                <a:gd name="T0" fmla="*/ 160 w 737"/>
                <a:gd name="T1" fmla="*/ 0 h 713"/>
                <a:gd name="T2" fmla="*/ 737 w 737"/>
                <a:gd name="T3" fmla="*/ 294 h 713"/>
                <a:gd name="T4" fmla="*/ 433 w 737"/>
                <a:gd name="T5" fmla="*/ 713 h 713"/>
                <a:gd name="T6" fmla="*/ 0 w 737"/>
                <a:gd name="T7" fmla="*/ 492 h 713"/>
                <a:gd name="T8" fmla="*/ 160 w 737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713">
                  <a:moveTo>
                    <a:pt x="160" y="0"/>
                  </a:moveTo>
                  <a:cubicBezTo>
                    <a:pt x="366" y="68"/>
                    <a:pt x="561" y="167"/>
                    <a:pt x="737" y="294"/>
                  </a:cubicBezTo>
                  <a:lnTo>
                    <a:pt x="433" y="713"/>
                  </a:lnTo>
                  <a:cubicBezTo>
                    <a:pt x="301" y="617"/>
                    <a:pt x="155" y="543"/>
                    <a:pt x="0" y="492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FFC000"/>
            </a:solidFill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7A798F5-8056-4949-8E37-E97E561D0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623" y="1208441"/>
              <a:ext cx="606425" cy="606425"/>
            </a:xfrm>
            <a:custGeom>
              <a:avLst/>
              <a:gdLst>
                <a:gd name="T0" fmla="*/ 304 w 762"/>
                <a:gd name="T1" fmla="*/ 0 h 762"/>
                <a:gd name="T2" fmla="*/ 762 w 762"/>
                <a:gd name="T3" fmla="*/ 458 h 762"/>
                <a:gd name="T4" fmla="*/ 343 w 762"/>
                <a:gd name="T5" fmla="*/ 762 h 762"/>
                <a:gd name="T6" fmla="*/ 0 w 762"/>
                <a:gd name="T7" fmla="*/ 419 h 762"/>
                <a:gd name="T8" fmla="*/ 304 w 762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762">
                  <a:moveTo>
                    <a:pt x="304" y="0"/>
                  </a:moveTo>
                  <a:cubicBezTo>
                    <a:pt x="479" y="128"/>
                    <a:pt x="634" y="282"/>
                    <a:pt x="762" y="458"/>
                  </a:cubicBezTo>
                  <a:lnTo>
                    <a:pt x="343" y="762"/>
                  </a:lnTo>
                  <a:cubicBezTo>
                    <a:pt x="247" y="630"/>
                    <a:pt x="131" y="515"/>
                    <a:pt x="0" y="419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D888FC7-51B6-491D-8E10-5CFC5D6F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623" y="1208441"/>
              <a:ext cx="606425" cy="606425"/>
            </a:xfrm>
            <a:custGeom>
              <a:avLst/>
              <a:gdLst>
                <a:gd name="T0" fmla="*/ 304 w 762"/>
                <a:gd name="T1" fmla="*/ 0 h 762"/>
                <a:gd name="T2" fmla="*/ 762 w 762"/>
                <a:gd name="T3" fmla="*/ 458 h 762"/>
                <a:gd name="T4" fmla="*/ 343 w 762"/>
                <a:gd name="T5" fmla="*/ 762 h 762"/>
                <a:gd name="T6" fmla="*/ 0 w 762"/>
                <a:gd name="T7" fmla="*/ 419 h 762"/>
                <a:gd name="T8" fmla="*/ 304 w 762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762">
                  <a:moveTo>
                    <a:pt x="304" y="0"/>
                  </a:moveTo>
                  <a:cubicBezTo>
                    <a:pt x="479" y="128"/>
                    <a:pt x="634" y="282"/>
                    <a:pt x="762" y="458"/>
                  </a:cubicBezTo>
                  <a:lnTo>
                    <a:pt x="343" y="762"/>
                  </a:lnTo>
                  <a:cubicBezTo>
                    <a:pt x="247" y="630"/>
                    <a:pt x="131" y="515"/>
                    <a:pt x="0" y="419"/>
                  </a:cubicBezTo>
                  <a:lnTo>
                    <a:pt x="304" y="0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F841AEA-007B-4C66-9223-3558EDC6E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673" y="1573566"/>
              <a:ext cx="568325" cy="587375"/>
            </a:xfrm>
            <a:custGeom>
              <a:avLst/>
              <a:gdLst>
                <a:gd name="T0" fmla="*/ 419 w 713"/>
                <a:gd name="T1" fmla="*/ 0 h 737"/>
                <a:gd name="T2" fmla="*/ 713 w 713"/>
                <a:gd name="T3" fmla="*/ 577 h 737"/>
                <a:gd name="T4" fmla="*/ 221 w 713"/>
                <a:gd name="T5" fmla="*/ 737 h 737"/>
                <a:gd name="T6" fmla="*/ 0 w 713"/>
                <a:gd name="T7" fmla="*/ 304 h 737"/>
                <a:gd name="T8" fmla="*/ 419 w 713"/>
                <a:gd name="T9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737">
                  <a:moveTo>
                    <a:pt x="419" y="0"/>
                  </a:moveTo>
                  <a:cubicBezTo>
                    <a:pt x="546" y="176"/>
                    <a:pt x="645" y="370"/>
                    <a:pt x="713" y="577"/>
                  </a:cubicBezTo>
                  <a:lnTo>
                    <a:pt x="221" y="737"/>
                  </a:lnTo>
                  <a:cubicBezTo>
                    <a:pt x="170" y="582"/>
                    <a:pt x="96" y="436"/>
                    <a:pt x="0" y="304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299B190-EB4D-4411-82FC-AFAB3B7B6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673" y="1573566"/>
              <a:ext cx="568325" cy="587375"/>
            </a:xfrm>
            <a:custGeom>
              <a:avLst/>
              <a:gdLst>
                <a:gd name="T0" fmla="*/ 419 w 713"/>
                <a:gd name="T1" fmla="*/ 0 h 737"/>
                <a:gd name="T2" fmla="*/ 713 w 713"/>
                <a:gd name="T3" fmla="*/ 577 h 737"/>
                <a:gd name="T4" fmla="*/ 221 w 713"/>
                <a:gd name="T5" fmla="*/ 737 h 737"/>
                <a:gd name="T6" fmla="*/ 0 w 713"/>
                <a:gd name="T7" fmla="*/ 304 h 737"/>
                <a:gd name="T8" fmla="*/ 419 w 713"/>
                <a:gd name="T9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737">
                  <a:moveTo>
                    <a:pt x="419" y="0"/>
                  </a:moveTo>
                  <a:cubicBezTo>
                    <a:pt x="546" y="176"/>
                    <a:pt x="645" y="370"/>
                    <a:pt x="713" y="577"/>
                  </a:cubicBezTo>
                  <a:lnTo>
                    <a:pt x="221" y="737"/>
                  </a:lnTo>
                  <a:cubicBezTo>
                    <a:pt x="170" y="582"/>
                    <a:pt x="96" y="436"/>
                    <a:pt x="0" y="304"/>
                  </a:cubicBezTo>
                  <a:lnTo>
                    <a:pt x="419" y="0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B4F555A1-791E-42EC-9E0D-9C9A8847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232" y="2005477"/>
              <a:ext cx="471488" cy="509588"/>
            </a:xfrm>
            <a:custGeom>
              <a:avLst/>
              <a:gdLst>
                <a:gd name="T0" fmla="*/ 492 w 593"/>
                <a:gd name="T1" fmla="*/ 0 h 639"/>
                <a:gd name="T2" fmla="*/ 593 w 593"/>
                <a:gd name="T3" fmla="*/ 639 h 639"/>
                <a:gd name="T4" fmla="*/ 75 w 593"/>
                <a:gd name="T5" fmla="*/ 639 h 639"/>
                <a:gd name="T6" fmla="*/ 0 w 593"/>
                <a:gd name="T7" fmla="*/ 160 h 639"/>
                <a:gd name="T8" fmla="*/ 492 w 593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639">
                  <a:moveTo>
                    <a:pt x="492" y="0"/>
                  </a:moveTo>
                  <a:cubicBezTo>
                    <a:pt x="559" y="207"/>
                    <a:pt x="593" y="422"/>
                    <a:pt x="593" y="639"/>
                  </a:cubicBezTo>
                  <a:lnTo>
                    <a:pt x="75" y="639"/>
                  </a:lnTo>
                  <a:cubicBezTo>
                    <a:pt x="75" y="477"/>
                    <a:pt x="50" y="315"/>
                    <a:pt x="0" y="160"/>
                  </a:cubicBezTo>
                  <a:lnTo>
                    <a:pt x="49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DD8CAC8-F28D-4A43-999E-FF4A961B2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885" y="2032354"/>
              <a:ext cx="471488" cy="509588"/>
            </a:xfrm>
            <a:custGeom>
              <a:avLst/>
              <a:gdLst>
                <a:gd name="T0" fmla="*/ 492 w 593"/>
                <a:gd name="T1" fmla="*/ 0 h 639"/>
                <a:gd name="T2" fmla="*/ 593 w 593"/>
                <a:gd name="T3" fmla="*/ 639 h 639"/>
                <a:gd name="T4" fmla="*/ 75 w 593"/>
                <a:gd name="T5" fmla="*/ 639 h 639"/>
                <a:gd name="T6" fmla="*/ 0 w 593"/>
                <a:gd name="T7" fmla="*/ 160 h 639"/>
                <a:gd name="T8" fmla="*/ 492 w 593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639">
                  <a:moveTo>
                    <a:pt x="492" y="0"/>
                  </a:moveTo>
                  <a:cubicBezTo>
                    <a:pt x="559" y="207"/>
                    <a:pt x="593" y="422"/>
                    <a:pt x="593" y="639"/>
                  </a:cubicBezTo>
                  <a:lnTo>
                    <a:pt x="75" y="639"/>
                  </a:lnTo>
                  <a:cubicBezTo>
                    <a:pt x="75" y="477"/>
                    <a:pt x="50" y="315"/>
                    <a:pt x="0" y="160"/>
                  </a:cubicBezTo>
                  <a:lnTo>
                    <a:pt x="492" y="0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E125656D-154D-463C-AC3A-DACD7BE35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885" y="2541941"/>
              <a:ext cx="471488" cy="509588"/>
            </a:xfrm>
            <a:custGeom>
              <a:avLst/>
              <a:gdLst>
                <a:gd name="T0" fmla="*/ 593 w 593"/>
                <a:gd name="T1" fmla="*/ 0 h 640"/>
                <a:gd name="T2" fmla="*/ 492 w 593"/>
                <a:gd name="T3" fmla="*/ 640 h 640"/>
                <a:gd name="T4" fmla="*/ 0 w 593"/>
                <a:gd name="T5" fmla="*/ 480 h 640"/>
                <a:gd name="T6" fmla="*/ 75 w 593"/>
                <a:gd name="T7" fmla="*/ 0 h 640"/>
                <a:gd name="T8" fmla="*/ 593 w 593"/>
                <a:gd name="T9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640">
                  <a:moveTo>
                    <a:pt x="593" y="0"/>
                  </a:moveTo>
                  <a:cubicBezTo>
                    <a:pt x="593" y="218"/>
                    <a:pt x="559" y="433"/>
                    <a:pt x="492" y="640"/>
                  </a:cubicBezTo>
                  <a:lnTo>
                    <a:pt x="0" y="480"/>
                  </a:lnTo>
                  <a:cubicBezTo>
                    <a:pt x="50" y="325"/>
                    <a:pt x="75" y="163"/>
                    <a:pt x="75" y="0"/>
                  </a:cubicBezTo>
                  <a:lnTo>
                    <a:pt x="593" y="0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42C045D2-9597-486F-8E84-75B29941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98" y="2541941"/>
              <a:ext cx="471488" cy="509588"/>
            </a:xfrm>
            <a:custGeom>
              <a:avLst/>
              <a:gdLst>
                <a:gd name="T0" fmla="*/ 101 w 593"/>
                <a:gd name="T1" fmla="*/ 640 h 640"/>
                <a:gd name="T2" fmla="*/ 0 w 593"/>
                <a:gd name="T3" fmla="*/ 0 h 640"/>
                <a:gd name="T4" fmla="*/ 517 w 593"/>
                <a:gd name="T5" fmla="*/ 0 h 640"/>
                <a:gd name="T6" fmla="*/ 593 w 593"/>
                <a:gd name="T7" fmla="*/ 480 h 640"/>
                <a:gd name="T8" fmla="*/ 101 w 593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640">
                  <a:moveTo>
                    <a:pt x="101" y="640"/>
                  </a:moveTo>
                  <a:cubicBezTo>
                    <a:pt x="34" y="433"/>
                    <a:pt x="0" y="218"/>
                    <a:pt x="0" y="0"/>
                  </a:cubicBezTo>
                  <a:lnTo>
                    <a:pt x="517" y="0"/>
                  </a:lnTo>
                  <a:cubicBezTo>
                    <a:pt x="517" y="163"/>
                    <a:pt x="543" y="325"/>
                    <a:pt x="593" y="480"/>
                  </a:cubicBezTo>
                  <a:lnTo>
                    <a:pt x="101" y="640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BCB509A4-3FAD-4287-91EF-585C0CB4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98" y="2032354"/>
              <a:ext cx="471488" cy="509588"/>
            </a:xfrm>
            <a:custGeom>
              <a:avLst/>
              <a:gdLst>
                <a:gd name="T0" fmla="*/ 0 w 593"/>
                <a:gd name="T1" fmla="*/ 639 h 639"/>
                <a:gd name="T2" fmla="*/ 101 w 593"/>
                <a:gd name="T3" fmla="*/ 0 h 639"/>
                <a:gd name="T4" fmla="*/ 593 w 593"/>
                <a:gd name="T5" fmla="*/ 160 h 639"/>
                <a:gd name="T6" fmla="*/ 517 w 593"/>
                <a:gd name="T7" fmla="*/ 639 h 639"/>
                <a:gd name="T8" fmla="*/ 0 w 593"/>
                <a:gd name="T9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639">
                  <a:moveTo>
                    <a:pt x="0" y="639"/>
                  </a:moveTo>
                  <a:cubicBezTo>
                    <a:pt x="0" y="422"/>
                    <a:pt x="34" y="207"/>
                    <a:pt x="101" y="0"/>
                  </a:cubicBezTo>
                  <a:lnTo>
                    <a:pt x="593" y="160"/>
                  </a:lnTo>
                  <a:cubicBezTo>
                    <a:pt x="543" y="315"/>
                    <a:pt x="517" y="477"/>
                    <a:pt x="517" y="639"/>
                  </a:cubicBezTo>
                  <a:lnTo>
                    <a:pt x="0" y="63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2BAA2B82-A4EF-4BFB-9F86-11BE6F0D2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98" y="2032354"/>
              <a:ext cx="471488" cy="509588"/>
            </a:xfrm>
            <a:custGeom>
              <a:avLst/>
              <a:gdLst>
                <a:gd name="T0" fmla="*/ 0 w 593"/>
                <a:gd name="T1" fmla="*/ 639 h 639"/>
                <a:gd name="T2" fmla="*/ 101 w 593"/>
                <a:gd name="T3" fmla="*/ 0 h 639"/>
                <a:gd name="T4" fmla="*/ 593 w 593"/>
                <a:gd name="T5" fmla="*/ 160 h 639"/>
                <a:gd name="T6" fmla="*/ 517 w 593"/>
                <a:gd name="T7" fmla="*/ 639 h 639"/>
                <a:gd name="T8" fmla="*/ 0 w 593"/>
                <a:gd name="T9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639">
                  <a:moveTo>
                    <a:pt x="0" y="639"/>
                  </a:moveTo>
                  <a:cubicBezTo>
                    <a:pt x="0" y="422"/>
                    <a:pt x="34" y="207"/>
                    <a:pt x="101" y="0"/>
                  </a:cubicBezTo>
                  <a:lnTo>
                    <a:pt x="593" y="160"/>
                  </a:lnTo>
                  <a:cubicBezTo>
                    <a:pt x="543" y="315"/>
                    <a:pt x="517" y="477"/>
                    <a:pt x="517" y="639"/>
                  </a:cubicBezTo>
                  <a:lnTo>
                    <a:pt x="0" y="639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6124A04A-5811-4ED1-82D2-1536F3DF7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860" y="1573566"/>
              <a:ext cx="566738" cy="587375"/>
            </a:xfrm>
            <a:custGeom>
              <a:avLst/>
              <a:gdLst>
                <a:gd name="T0" fmla="*/ 0 w 713"/>
                <a:gd name="T1" fmla="*/ 577 h 737"/>
                <a:gd name="T2" fmla="*/ 294 w 713"/>
                <a:gd name="T3" fmla="*/ 0 h 737"/>
                <a:gd name="T4" fmla="*/ 713 w 713"/>
                <a:gd name="T5" fmla="*/ 304 h 737"/>
                <a:gd name="T6" fmla="*/ 492 w 713"/>
                <a:gd name="T7" fmla="*/ 737 h 737"/>
                <a:gd name="T8" fmla="*/ 0 w 713"/>
                <a:gd name="T9" fmla="*/ 57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737">
                  <a:moveTo>
                    <a:pt x="0" y="577"/>
                  </a:moveTo>
                  <a:cubicBezTo>
                    <a:pt x="68" y="370"/>
                    <a:pt x="167" y="176"/>
                    <a:pt x="294" y="0"/>
                  </a:cubicBezTo>
                  <a:lnTo>
                    <a:pt x="713" y="304"/>
                  </a:lnTo>
                  <a:cubicBezTo>
                    <a:pt x="617" y="436"/>
                    <a:pt x="543" y="582"/>
                    <a:pt x="492" y="737"/>
                  </a:cubicBezTo>
                  <a:lnTo>
                    <a:pt x="0" y="57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E0D42DA5-FC14-4D43-A379-D417E4163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860" y="1573566"/>
              <a:ext cx="566738" cy="587375"/>
            </a:xfrm>
            <a:custGeom>
              <a:avLst/>
              <a:gdLst>
                <a:gd name="T0" fmla="*/ 0 w 713"/>
                <a:gd name="T1" fmla="*/ 577 h 737"/>
                <a:gd name="T2" fmla="*/ 294 w 713"/>
                <a:gd name="T3" fmla="*/ 0 h 737"/>
                <a:gd name="T4" fmla="*/ 713 w 713"/>
                <a:gd name="T5" fmla="*/ 304 h 737"/>
                <a:gd name="T6" fmla="*/ 492 w 713"/>
                <a:gd name="T7" fmla="*/ 737 h 737"/>
                <a:gd name="T8" fmla="*/ 0 w 713"/>
                <a:gd name="T9" fmla="*/ 57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737">
                  <a:moveTo>
                    <a:pt x="0" y="577"/>
                  </a:moveTo>
                  <a:cubicBezTo>
                    <a:pt x="68" y="370"/>
                    <a:pt x="167" y="176"/>
                    <a:pt x="294" y="0"/>
                  </a:cubicBezTo>
                  <a:lnTo>
                    <a:pt x="713" y="304"/>
                  </a:lnTo>
                  <a:cubicBezTo>
                    <a:pt x="617" y="436"/>
                    <a:pt x="543" y="582"/>
                    <a:pt x="492" y="737"/>
                  </a:cubicBezTo>
                  <a:lnTo>
                    <a:pt x="0" y="577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F5BFF0B0-C858-4B05-8A44-5DE09EDF7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223" y="1208441"/>
              <a:ext cx="606425" cy="606425"/>
            </a:xfrm>
            <a:custGeom>
              <a:avLst/>
              <a:gdLst>
                <a:gd name="T0" fmla="*/ 0 w 762"/>
                <a:gd name="T1" fmla="*/ 458 h 762"/>
                <a:gd name="T2" fmla="*/ 458 w 762"/>
                <a:gd name="T3" fmla="*/ 0 h 762"/>
                <a:gd name="T4" fmla="*/ 762 w 762"/>
                <a:gd name="T5" fmla="*/ 419 h 762"/>
                <a:gd name="T6" fmla="*/ 419 w 762"/>
                <a:gd name="T7" fmla="*/ 762 h 762"/>
                <a:gd name="T8" fmla="*/ 0 w 762"/>
                <a:gd name="T9" fmla="*/ 45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762">
                  <a:moveTo>
                    <a:pt x="0" y="458"/>
                  </a:moveTo>
                  <a:cubicBezTo>
                    <a:pt x="128" y="282"/>
                    <a:pt x="282" y="128"/>
                    <a:pt x="458" y="0"/>
                  </a:cubicBezTo>
                  <a:lnTo>
                    <a:pt x="762" y="419"/>
                  </a:lnTo>
                  <a:cubicBezTo>
                    <a:pt x="630" y="515"/>
                    <a:pt x="515" y="630"/>
                    <a:pt x="419" y="762"/>
                  </a:cubicBezTo>
                  <a:lnTo>
                    <a:pt x="0" y="45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7E1ED68A-1E07-4D1F-A9B9-A8236D46D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223" y="1208441"/>
              <a:ext cx="606425" cy="606425"/>
            </a:xfrm>
            <a:custGeom>
              <a:avLst/>
              <a:gdLst>
                <a:gd name="T0" fmla="*/ 0 w 762"/>
                <a:gd name="T1" fmla="*/ 458 h 762"/>
                <a:gd name="T2" fmla="*/ 458 w 762"/>
                <a:gd name="T3" fmla="*/ 0 h 762"/>
                <a:gd name="T4" fmla="*/ 762 w 762"/>
                <a:gd name="T5" fmla="*/ 419 h 762"/>
                <a:gd name="T6" fmla="*/ 419 w 762"/>
                <a:gd name="T7" fmla="*/ 762 h 762"/>
                <a:gd name="T8" fmla="*/ 0 w 762"/>
                <a:gd name="T9" fmla="*/ 45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762">
                  <a:moveTo>
                    <a:pt x="0" y="458"/>
                  </a:moveTo>
                  <a:cubicBezTo>
                    <a:pt x="128" y="282"/>
                    <a:pt x="282" y="128"/>
                    <a:pt x="458" y="0"/>
                  </a:cubicBezTo>
                  <a:lnTo>
                    <a:pt x="762" y="419"/>
                  </a:lnTo>
                  <a:cubicBezTo>
                    <a:pt x="630" y="515"/>
                    <a:pt x="515" y="630"/>
                    <a:pt x="419" y="762"/>
                  </a:cubicBezTo>
                  <a:lnTo>
                    <a:pt x="0" y="458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0ED3EA5B-93BF-443B-9337-104A87D10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348" y="975079"/>
              <a:ext cx="585788" cy="566738"/>
            </a:xfrm>
            <a:custGeom>
              <a:avLst/>
              <a:gdLst>
                <a:gd name="T0" fmla="*/ 0 w 737"/>
                <a:gd name="T1" fmla="*/ 294 h 713"/>
                <a:gd name="T2" fmla="*/ 577 w 737"/>
                <a:gd name="T3" fmla="*/ 0 h 713"/>
                <a:gd name="T4" fmla="*/ 737 w 737"/>
                <a:gd name="T5" fmla="*/ 492 h 713"/>
                <a:gd name="T6" fmla="*/ 304 w 737"/>
                <a:gd name="T7" fmla="*/ 713 h 713"/>
                <a:gd name="T8" fmla="*/ 0 w 737"/>
                <a:gd name="T9" fmla="*/ 29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713">
                  <a:moveTo>
                    <a:pt x="0" y="294"/>
                  </a:moveTo>
                  <a:cubicBezTo>
                    <a:pt x="176" y="167"/>
                    <a:pt x="370" y="68"/>
                    <a:pt x="577" y="0"/>
                  </a:cubicBezTo>
                  <a:lnTo>
                    <a:pt x="737" y="492"/>
                  </a:lnTo>
                  <a:cubicBezTo>
                    <a:pt x="582" y="543"/>
                    <a:pt x="436" y="617"/>
                    <a:pt x="304" y="713"/>
                  </a:cubicBezTo>
                  <a:lnTo>
                    <a:pt x="0" y="294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50FA5FFD-E54A-477E-81F3-3831C4269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348" y="975079"/>
              <a:ext cx="585788" cy="566738"/>
            </a:xfrm>
            <a:custGeom>
              <a:avLst/>
              <a:gdLst>
                <a:gd name="T0" fmla="*/ 0 w 737"/>
                <a:gd name="T1" fmla="*/ 294 h 713"/>
                <a:gd name="T2" fmla="*/ 577 w 737"/>
                <a:gd name="T3" fmla="*/ 0 h 713"/>
                <a:gd name="T4" fmla="*/ 737 w 737"/>
                <a:gd name="T5" fmla="*/ 492 h 713"/>
                <a:gd name="T6" fmla="*/ 304 w 737"/>
                <a:gd name="T7" fmla="*/ 713 h 713"/>
                <a:gd name="T8" fmla="*/ 0 w 737"/>
                <a:gd name="T9" fmla="*/ 29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713">
                  <a:moveTo>
                    <a:pt x="0" y="294"/>
                  </a:moveTo>
                  <a:cubicBezTo>
                    <a:pt x="176" y="167"/>
                    <a:pt x="370" y="68"/>
                    <a:pt x="577" y="0"/>
                  </a:cubicBezTo>
                  <a:lnTo>
                    <a:pt x="737" y="492"/>
                  </a:lnTo>
                  <a:cubicBezTo>
                    <a:pt x="582" y="543"/>
                    <a:pt x="436" y="617"/>
                    <a:pt x="304" y="713"/>
                  </a:cubicBezTo>
                  <a:lnTo>
                    <a:pt x="0" y="294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883680EF-9223-4BDF-AC5A-D7D95C16B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135" y="894116"/>
              <a:ext cx="508000" cy="471488"/>
            </a:xfrm>
            <a:custGeom>
              <a:avLst/>
              <a:gdLst>
                <a:gd name="T0" fmla="*/ 0 w 639"/>
                <a:gd name="T1" fmla="*/ 101 h 593"/>
                <a:gd name="T2" fmla="*/ 639 w 639"/>
                <a:gd name="T3" fmla="*/ 0 h 593"/>
                <a:gd name="T4" fmla="*/ 639 w 639"/>
                <a:gd name="T5" fmla="*/ 517 h 593"/>
                <a:gd name="T6" fmla="*/ 160 w 639"/>
                <a:gd name="T7" fmla="*/ 593 h 593"/>
                <a:gd name="T8" fmla="*/ 0 w 639"/>
                <a:gd name="T9" fmla="*/ 10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593">
                  <a:moveTo>
                    <a:pt x="0" y="101"/>
                  </a:moveTo>
                  <a:cubicBezTo>
                    <a:pt x="207" y="34"/>
                    <a:pt x="422" y="0"/>
                    <a:pt x="639" y="0"/>
                  </a:cubicBezTo>
                  <a:lnTo>
                    <a:pt x="639" y="517"/>
                  </a:lnTo>
                  <a:cubicBezTo>
                    <a:pt x="477" y="517"/>
                    <a:pt x="315" y="543"/>
                    <a:pt x="160" y="593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47081501-D05F-42F7-B22F-8CA9F583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135" y="894116"/>
              <a:ext cx="508000" cy="471488"/>
            </a:xfrm>
            <a:custGeom>
              <a:avLst/>
              <a:gdLst>
                <a:gd name="T0" fmla="*/ 0 w 639"/>
                <a:gd name="T1" fmla="*/ 101 h 593"/>
                <a:gd name="T2" fmla="*/ 639 w 639"/>
                <a:gd name="T3" fmla="*/ 0 h 593"/>
                <a:gd name="T4" fmla="*/ 639 w 639"/>
                <a:gd name="T5" fmla="*/ 517 h 593"/>
                <a:gd name="T6" fmla="*/ 160 w 639"/>
                <a:gd name="T7" fmla="*/ 593 h 593"/>
                <a:gd name="T8" fmla="*/ 0 w 639"/>
                <a:gd name="T9" fmla="*/ 10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593">
                  <a:moveTo>
                    <a:pt x="0" y="101"/>
                  </a:moveTo>
                  <a:cubicBezTo>
                    <a:pt x="207" y="34"/>
                    <a:pt x="422" y="0"/>
                    <a:pt x="639" y="0"/>
                  </a:cubicBezTo>
                  <a:lnTo>
                    <a:pt x="639" y="517"/>
                  </a:lnTo>
                  <a:cubicBezTo>
                    <a:pt x="477" y="517"/>
                    <a:pt x="315" y="543"/>
                    <a:pt x="160" y="593"/>
                  </a:cubicBezTo>
                  <a:lnTo>
                    <a:pt x="0" y="101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98ECAE-5049-46C3-A3D7-B95AB85001B0}"/>
              </a:ext>
            </a:extLst>
          </p:cNvPr>
          <p:cNvGrpSpPr/>
          <p:nvPr/>
        </p:nvGrpSpPr>
        <p:grpSpPr>
          <a:xfrm>
            <a:off x="3726250" y="4149834"/>
            <a:ext cx="4739501" cy="453683"/>
            <a:chOff x="3684059" y="3353154"/>
            <a:chExt cx="4433389" cy="45368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3D7B64-E8AC-41FA-8EEE-17D0208F2272}"/>
                </a:ext>
              </a:extLst>
            </p:cNvPr>
            <p:cNvGrpSpPr/>
            <p:nvPr/>
          </p:nvGrpSpPr>
          <p:grpSpPr>
            <a:xfrm rot="10800000">
              <a:off x="3684059" y="3476175"/>
              <a:ext cx="4433389" cy="182114"/>
              <a:chOff x="3697399" y="3476175"/>
              <a:chExt cx="4433389" cy="182114"/>
            </a:xfrm>
          </p:grpSpPr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65742FDC-35B9-4EFB-BF0B-F431E524AD57}"/>
                  </a:ext>
                </a:extLst>
              </p:cNvPr>
              <p:cNvSpPr/>
              <p:nvPr/>
            </p:nvSpPr>
            <p:spPr>
              <a:xfrm rot="5400000">
                <a:off x="6930601" y="2458102"/>
                <a:ext cx="179614" cy="2220760"/>
              </a:xfrm>
              <a:prstGeom prst="triangl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20725C66-EDDA-419E-9859-1B1E8F509AF2}"/>
                  </a:ext>
                </a:extLst>
              </p:cNvPr>
              <p:cNvSpPr/>
              <p:nvPr/>
            </p:nvSpPr>
            <p:spPr>
              <a:xfrm rot="16200000">
                <a:off x="4717972" y="2455602"/>
                <a:ext cx="179614" cy="2220760"/>
              </a:xfrm>
              <a:prstGeom prst="triangl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4712C0C-8045-48DF-83D4-497883AA77FD}"/>
                </a:ext>
              </a:extLst>
            </p:cNvPr>
            <p:cNvSpPr/>
            <p:nvPr/>
          </p:nvSpPr>
          <p:spPr>
            <a:xfrm>
              <a:off x="5795889" y="3353154"/>
              <a:ext cx="412088" cy="4536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30" name="Voice 006_sd">
            <a:hlinkClick r:id="" action="ppaction://media"/>
            <a:extLst>
              <a:ext uri="{FF2B5EF4-FFF2-40B4-BE49-F238E27FC236}">
                <a16:creationId xmlns:a16="http://schemas.microsoft.com/office/drawing/2014/main" id="{3C24AE4D-521B-480A-B117-4799C6295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116" y="705934"/>
            <a:ext cx="609600" cy="609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441DDD0-437F-4D8F-A966-917D0469063B}"/>
              </a:ext>
            </a:extLst>
          </p:cNvPr>
          <p:cNvSpPr txBox="1"/>
          <p:nvPr/>
        </p:nvSpPr>
        <p:spPr>
          <a:xfrm>
            <a:off x="703384" y="2729133"/>
            <a:ext cx="214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মাসিক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46F4A4-DBCD-4D53-AA42-84CC3604D055}"/>
              </a:ext>
            </a:extLst>
          </p:cNvPr>
          <p:cNvSpPr txBox="1"/>
          <p:nvPr/>
        </p:nvSpPr>
        <p:spPr>
          <a:xfrm>
            <a:off x="541670" y="3417293"/>
            <a:ext cx="214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ত্রৈমাসিক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789DF6-7FBA-4C17-BADD-1CE4FFE54276}"/>
              </a:ext>
            </a:extLst>
          </p:cNvPr>
          <p:cNvSpPr txBox="1"/>
          <p:nvPr/>
        </p:nvSpPr>
        <p:spPr>
          <a:xfrm>
            <a:off x="439484" y="4071446"/>
            <a:ext cx="214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ষান্মাসিক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5378C7-38BE-44CE-BD93-B5E4D60CB4FF}"/>
              </a:ext>
            </a:extLst>
          </p:cNvPr>
          <p:cNvSpPr txBox="1"/>
          <p:nvPr/>
        </p:nvSpPr>
        <p:spPr>
          <a:xfrm>
            <a:off x="4636488" y="4864276"/>
            <a:ext cx="291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 পরিমাপক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1371FF-44D5-491E-BCC0-4DD1E9A5D53E}"/>
              </a:ext>
            </a:extLst>
          </p:cNvPr>
          <p:cNvSpPr txBox="1"/>
          <p:nvPr/>
        </p:nvSpPr>
        <p:spPr>
          <a:xfrm rot="17627422">
            <a:off x="2447230" y="2388995"/>
            <a:ext cx="143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CFF89-2157-4D18-9159-FD6FF7313C6F}"/>
              </a:ext>
            </a:extLst>
          </p:cNvPr>
          <p:cNvSpPr txBox="1"/>
          <p:nvPr/>
        </p:nvSpPr>
        <p:spPr>
          <a:xfrm rot="488684">
            <a:off x="5558264" y="1120469"/>
            <a:ext cx="3337167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 ভালো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90D309-47FD-4979-976D-656C2A3DFA50}"/>
              </a:ext>
            </a:extLst>
          </p:cNvPr>
          <p:cNvSpPr txBox="1"/>
          <p:nvPr/>
        </p:nvSpPr>
        <p:spPr>
          <a:xfrm rot="3905141">
            <a:off x="8276196" y="2492456"/>
            <a:ext cx="143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Rot by="3000000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Rot by="4500000">
                                      <p:cBhvr>
                                        <p:cTn id="44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932" y="2921169"/>
            <a:ext cx="475813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304</Words>
  <Application>Microsoft Office PowerPoint</Application>
  <PresentationFormat>Widescreen</PresentationFormat>
  <Paragraphs>44</Paragraphs>
  <Slides>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JAKIA</dc:creator>
  <cp:lastModifiedBy>Jakia Barira</cp:lastModifiedBy>
  <cp:revision>138</cp:revision>
  <dcterms:created xsi:type="dcterms:W3CDTF">2018-11-12T00:49:10Z</dcterms:created>
  <dcterms:modified xsi:type="dcterms:W3CDTF">2020-02-17T16:41:54Z</dcterms:modified>
</cp:coreProperties>
</file>