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95" r:id="rId3"/>
    <p:sldId id="287" r:id="rId4"/>
    <p:sldId id="284" r:id="rId5"/>
    <p:sldId id="297" r:id="rId6"/>
    <p:sldId id="298" r:id="rId7"/>
    <p:sldId id="299" r:id="rId8"/>
    <p:sldId id="262" r:id="rId9"/>
    <p:sldId id="263" r:id="rId10"/>
    <p:sldId id="301" r:id="rId11"/>
    <p:sldId id="271" r:id="rId12"/>
    <p:sldId id="272" r:id="rId13"/>
    <p:sldId id="274" r:id="rId14"/>
    <p:sldId id="270" r:id="rId15"/>
    <p:sldId id="304" r:id="rId16"/>
    <p:sldId id="290" r:id="rId17"/>
    <p:sldId id="266" r:id="rId18"/>
    <p:sldId id="296" r:id="rId19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21EA3-11CE-448A-A37D-58F5E2554285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73E864-93D1-44D2-9514-524DDA3685C6}">
      <dgm:prSet phldrT="[Text]" custT="1"/>
      <dgm:spPr/>
      <dgm:t>
        <a:bodyPr/>
        <a:lstStyle/>
        <a:p>
          <a:pPr algn="ctr"/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     ১৮৮৭ খ্রিষ্টাব্দে কলকাতায় </a:t>
          </a:r>
          <a:r>
            <a: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dirty="0">
            <a:solidFill>
              <a:schemeClr val="tx1"/>
            </a:solidFill>
          </a:endParaRPr>
        </a:p>
      </dgm:t>
    </dgm:pt>
    <dgm:pt modelId="{9467626A-FBA7-465F-92DE-3EE5FA0C1CE8}" type="parTrans" cxnId="{B0341DBF-DD01-421B-8855-E44A9DBEB66A}">
      <dgm:prSet/>
      <dgm:spPr/>
      <dgm:t>
        <a:bodyPr/>
        <a:lstStyle/>
        <a:p>
          <a:endParaRPr lang="en-US" b="1"/>
        </a:p>
      </dgm:t>
    </dgm:pt>
    <dgm:pt modelId="{473491DB-9DD7-4634-842A-08510345ACBC}" type="sibTrans" cxnId="{B0341DBF-DD01-421B-8855-E44A9DBEB66A}">
      <dgm:prSet/>
      <dgm:spPr/>
      <dgm:t>
        <a:bodyPr/>
        <a:lstStyle/>
        <a:p>
          <a:endParaRPr lang="en-US" b="1"/>
        </a:p>
      </dgm:t>
    </dgm:pt>
    <dgm:pt modelId="{65AD5873-A372-4ED3-956F-4F536E8DD0DD}">
      <dgm:prSet phldrT="[Text]" custT="1"/>
      <dgm:spPr>
        <a:solidFill>
          <a:schemeClr val="accent6"/>
        </a:solidFill>
      </dgm:spPr>
      <dgm:t>
        <a:bodyPr/>
        <a:lstStyle/>
        <a:p>
          <a:pPr algn="ctr"/>
          <a:r>
            <a:rPr lang="bn-IN" sz="2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       আবোল তাবোল, হযবরল, পাগলা দাশু</a:t>
          </a:r>
          <a:endParaRPr lang="en-US" sz="2200" b="1" dirty="0">
            <a:solidFill>
              <a:schemeClr val="tx1"/>
            </a:solidFill>
          </a:endParaRPr>
        </a:p>
      </dgm:t>
    </dgm:pt>
    <dgm:pt modelId="{A5173CA8-C18F-42D2-B0F8-8C5955AA6723}" type="parTrans" cxnId="{35163979-2C47-4245-814C-9562DA4FE5C1}">
      <dgm:prSet/>
      <dgm:spPr/>
      <dgm:t>
        <a:bodyPr/>
        <a:lstStyle/>
        <a:p>
          <a:endParaRPr lang="en-US" b="1"/>
        </a:p>
      </dgm:t>
    </dgm:pt>
    <dgm:pt modelId="{F6E57D9A-68D4-40A5-BFA7-0D5DD9BF215A}" type="sibTrans" cxnId="{35163979-2C47-4245-814C-9562DA4FE5C1}">
      <dgm:prSet/>
      <dgm:spPr/>
      <dgm:t>
        <a:bodyPr/>
        <a:lstStyle/>
        <a:p>
          <a:endParaRPr lang="en-US" b="1"/>
        </a:p>
      </dgm:t>
    </dgm:pt>
    <dgm:pt modelId="{663EB8E0-2DF1-49D8-8243-5312C22001A8}">
      <dgm:prSet phldrT="[Text]" custT="1"/>
      <dgm:spPr/>
      <dgm:t>
        <a:bodyPr/>
        <a:lstStyle/>
        <a:p>
          <a:r>
            <a:rPr lang="bn-IN" sz="2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অমর হয়েছেন-রসের কবিতা,হাসির গল্প,নাটক</a:t>
          </a:r>
          <a:endParaRPr lang="en-US" sz="2200" b="1" dirty="0">
            <a:solidFill>
              <a:schemeClr val="tx1"/>
            </a:solidFill>
          </a:endParaRPr>
        </a:p>
      </dgm:t>
    </dgm:pt>
    <dgm:pt modelId="{66B8E130-3E8C-4FC0-B919-0C910F9813B6}" type="parTrans" cxnId="{876007F3-D552-4B5B-931D-FBBE2415940C}">
      <dgm:prSet/>
      <dgm:spPr/>
      <dgm:t>
        <a:bodyPr/>
        <a:lstStyle/>
        <a:p>
          <a:endParaRPr lang="en-US" b="1"/>
        </a:p>
      </dgm:t>
    </dgm:pt>
    <dgm:pt modelId="{98089289-8D17-4436-B476-1899B9663925}" type="sibTrans" cxnId="{876007F3-D552-4B5B-931D-FBBE2415940C}">
      <dgm:prSet/>
      <dgm:spPr/>
      <dgm:t>
        <a:bodyPr/>
        <a:lstStyle/>
        <a:p>
          <a:endParaRPr lang="en-US" b="1"/>
        </a:p>
      </dgm:t>
    </dgm:pt>
    <dgm:pt modelId="{CF5AB1FF-6B7B-4CEC-861C-146C65EB184D}">
      <dgm:prSet phldrT="[Text]" custT="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পৈত্রিক  নিবাস ময়মনসিংহ জেলায়</a:t>
          </a:r>
        </a:p>
        <a:p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F597FE-0608-4E83-8902-A129B3FCDB4D}" type="parTrans" cxnId="{8B5F244C-354A-41BD-9220-060DDD26540D}">
      <dgm:prSet/>
      <dgm:spPr/>
      <dgm:t>
        <a:bodyPr/>
        <a:lstStyle/>
        <a:p>
          <a:endParaRPr lang="en-US" b="1"/>
        </a:p>
      </dgm:t>
    </dgm:pt>
    <dgm:pt modelId="{44ACDD09-39B6-4A08-9AA3-6A58842BA7FC}" type="sibTrans" cxnId="{8B5F244C-354A-41BD-9220-060DDD26540D}">
      <dgm:prSet/>
      <dgm:spPr/>
      <dgm:t>
        <a:bodyPr/>
        <a:lstStyle/>
        <a:p>
          <a:endParaRPr lang="en-US" b="1"/>
        </a:p>
      </dgm:t>
    </dgm:pt>
    <dgm:pt modelId="{DFD0E6FD-01E8-4552-A5C5-501A3457F958}">
      <dgm:prSet custT="1"/>
      <dgm:spPr/>
      <dgm:t>
        <a:bodyPr/>
        <a:lstStyle/>
        <a:p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      ১৯২৩   খ্রিষ্টাব্দে কলকাতায় 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D2B43F-BCA1-4110-961F-75A91BC45033}" type="parTrans" cxnId="{3566DAB4-FA96-4278-998F-93BCDCD03FA4}">
      <dgm:prSet/>
      <dgm:spPr/>
      <dgm:t>
        <a:bodyPr/>
        <a:lstStyle/>
        <a:p>
          <a:endParaRPr lang="en-US"/>
        </a:p>
      </dgm:t>
    </dgm:pt>
    <dgm:pt modelId="{54E85375-5E9D-4D82-9365-BA812DE271F9}" type="sibTrans" cxnId="{3566DAB4-FA96-4278-998F-93BCDCD03FA4}">
      <dgm:prSet/>
      <dgm:spPr/>
      <dgm:t>
        <a:bodyPr/>
        <a:lstStyle/>
        <a:p>
          <a:endParaRPr lang="en-US"/>
        </a:p>
      </dgm:t>
    </dgm:pt>
    <dgm:pt modelId="{011E4F21-26FA-4F17-AC0E-39B29D93CA7B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শ্রাবণে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কবিতাটি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খাই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খাই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ছড়াগ্রন্থের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অন্তর্গত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F37DCD-4D93-4C0B-96F5-3AE9E4A9234C}" type="parTrans" cxnId="{50E559FE-BA76-4922-9C43-80EDD7ECF052}">
      <dgm:prSet/>
      <dgm:spPr/>
      <dgm:t>
        <a:bodyPr/>
        <a:lstStyle/>
        <a:p>
          <a:endParaRPr lang="en-US"/>
        </a:p>
      </dgm:t>
    </dgm:pt>
    <dgm:pt modelId="{0CA70D9A-0906-4859-906E-D8D247FD4603}" type="sibTrans" cxnId="{50E559FE-BA76-4922-9C43-80EDD7ECF052}">
      <dgm:prSet/>
      <dgm:spPr/>
      <dgm:t>
        <a:bodyPr/>
        <a:lstStyle/>
        <a:p>
          <a:endParaRPr lang="en-US"/>
        </a:p>
      </dgm:t>
    </dgm:pt>
    <dgm:pt modelId="{D132CFC1-CC0A-48EA-B56E-5FC0C3EA582D}" type="pres">
      <dgm:prSet presAssocID="{B2821EA3-11CE-448A-A37D-58F5E2554285}" presName="cycle" presStyleCnt="0">
        <dgm:presLayoutVars>
          <dgm:dir/>
          <dgm:resizeHandles val="exact"/>
        </dgm:presLayoutVars>
      </dgm:prSet>
      <dgm:spPr/>
    </dgm:pt>
    <dgm:pt modelId="{F3CA56EE-C40F-448D-80D9-B8DD6E81881C}" type="pres">
      <dgm:prSet presAssocID="{F373E864-93D1-44D2-9514-524DDA3685C6}" presName="node" presStyleLbl="node1" presStyleIdx="0" presStyleCnt="6" custScaleX="97205" custScaleY="99558">
        <dgm:presLayoutVars>
          <dgm:bulletEnabled val="1"/>
        </dgm:presLayoutVars>
      </dgm:prSet>
      <dgm:spPr/>
    </dgm:pt>
    <dgm:pt modelId="{96F54D12-27F3-43DB-B6C4-89D833397952}" type="pres">
      <dgm:prSet presAssocID="{473491DB-9DD7-4634-842A-08510345ACBC}" presName="sibTrans" presStyleLbl="sibTrans2D1" presStyleIdx="0" presStyleCnt="6"/>
      <dgm:spPr/>
    </dgm:pt>
    <dgm:pt modelId="{76BAC454-6F65-492D-92A2-1B763E6B7E1E}" type="pres">
      <dgm:prSet presAssocID="{473491DB-9DD7-4634-842A-08510345ACBC}" presName="connectorText" presStyleLbl="sibTrans2D1" presStyleIdx="0" presStyleCnt="6"/>
      <dgm:spPr/>
    </dgm:pt>
    <dgm:pt modelId="{B79EF969-F896-406B-A808-EC3206CF4DF7}" type="pres">
      <dgm:prSet presAssocID="{65AD5873-A372-4ED3-956F-4F536E8DD0DD}" presName="node" presStyleLbl="node1" presStyleIdx="1" presStyleCnt="6" custScaleX="104001" custRadScaleRad="106030" custRadScaleInc="3776">
        <dgm:presLayoutVars>
          <dgm:bulletEnabled val="1"/>
        </dgm:presLayoutVars>
      </dgm:prSet>
      <dgm:spPr/>
    </dgm:pt>
    <dgm:pt modelId="{86AFCAF9-F7F0-4C0B-BF53-ED310AD81294}" type="pres">
      <dgm:prSet presAssocID="{F6E57D9A-68D4-40A5-BFA7-0D5DD9BF215A}" presName="sibTrans" presStyleLbl="sibTrans2D1" presStyleIdx="1" presStyleCnt="6"/>
      <dgm:spPr/>
    </dgm:pt>
    <dgm:pt modelId="{CD1EFBAA-143F-4FE6-A57A-1533467F6017}" type="pres">
      <dgm:prSet presAssocID="{F6E57D9A-68D4-40A5-BFA7-0D5DD9BF215A}" presName="connectorText" presStyleLbl="sibTrans2D1" presStyleIdx="1" presStyleCnt="6"/>
      <dgm:spPr/>
    </dgm:pt>
    <dgm:pt modelId="{4A035B5F-C78F-46EC-9B9C-CE461F62DE87}" type="pres">
      <dgm:prSet presAssocID="{663EB8E0-2DF1-49D8-8243-5312C22001A8}" presName="node" presStyleLbl="node1" presStyleIdx="2" presStyleCnt="6" custScaleX="105827">
        <dgm:presLayoutVars>
          <dgm:bulletEnabled val="1"/>
        </dgm:presLayoutVars>
      </dgm:prSet>
      <dgm:spPr/>
    </dgm:pt>
    <dgm:pt modelId="{F87D80C0-27B9-4C86-8A7E-C3EFB6D9EB36}" type="pres">
      <dgm:prSet presAssocID="{98089289-8D17-4436-B476-1899B9663925}" presName="sibTrans" presStyleLbl="sibTrans2D1" presStyleIdx="2" presStyleCnt="6"/>
      <dgm:spPr/>
    </dgm:pt>
    <dgm:pt modelId="{5992894D-D94D-46FB-91D5-76E022EE92A5}" type="pres">
      <dgm:prSet presAssocID="{98089289-8D17-4436-B476-1899B9663925}" presName="connectorText" presStyleLbl="sibTrans2D1" presStyleIdx="2" presStyleCnt="6"/>
      <dgm:spPr/>
    </dgm:pt>
    <dgm:pt modelId="{0931D919-AFD6-45D8-AB4F-6B98B8CA1CF6}" type="pres">
      <dgm:prSet presAssocID="{CF5AB1FF-6B7B-4CEC-861C-146C65EB184D}" presName="node" presStyleLbl="node1" presStyleIdx="3" presStyleCnt="6" custScaleX="106409">
        <dgm:presLayoutVars>
          <dgm:bulletEnabled val="1"/>
        </dgm:presLayoutVars>
      </dgm:prSet>
      <dgm:spPr/>
    </dgm:pt>
    <dgm:pt modelId="{B71B9094-8F4C-4403-AC22-551E4A493906}" type="pres">
      <dgm:prSet presAssocID="{44ACDD09-39B6-4A08-9AA3-6A58842BA7FC}" presName="sibTrans" presStyleLbl="sibTrans2D1" presStyleIdx="3" presStyleCnt="6"/>
      <dgm:spPr/>
    </dgm:pt>
    <dgm:pt modelId="{A3C0C340-A20F-4AC6-B08A-7ECB9045C06E}" type="pres">
      <dgm:prSet presAssocID="{44ACDD09-39B6-4A08-9AA3-6A58842BA7FC}" presName="connectorText" presStyleLbl="sibTrans2D1" presStyleIdx="3" presStyleCnt="6"/>
      <dgm:spPr/>
    </dgm:pt>
    <dgm:pt modelId="{5D35C5ED-A0EA-49DB-9D8C-55F67926E49E}" type="pres">
      <dgm:prSet presAssocID="{011E4F21-26FA-4F17-AC0E-39B29D93CA7B}" presName="node" presStyleLbl="node1" presStyleIdx="4" presStyleCnt="6" custScaleX="98713">
        <dgm:presLayoutVars>
          <dgm:bulletEnabled val="1"/>
        </dgm:presLayoutVars>
      </dgm:prSet>
      <dgm:spPr/>
    </dgm:pt>
    <dgm:pt modelId="{4443A366-6111-4E02-A653-87B565A19FFE}" type="pres">
      <dgm:prSet presAssocID="{0CA70D9A-0906-4859-906E-D8D247FD4603}" presName="sibTrans" presStyleLbl="sibTrans2D1" presStyleIdx="4" presStyleCnt="6"/>
      <dgm:spPr/>
    </dgm:pt>
    <dgm:pt modelId="{124A9AF7-1C2F-46FC-B49A-97BB74E85F26}" type="pres">
      <dgm:prSet presAssocID="{0CA70D9A-0906-4859-906E-D8D247FD4603}" presName="connectorText" presStyleLbl="sibTrans2D1" presStyleIdx="4" presStyleCnt="6"/>
      <dgm:spPr/>
    </dgm:pt>
    <dgm:pt modelId="{49FC2907-F28E-47C0-9858-B13E20C4C4A1}" type="pres">
      <dgm:prSet presAssocID="{DFD0E6FD-01E8-4552-A5C5-501A3457F958}" presName="node" presStyleLbl="node1" presStyleIdx="5" presStyleCnt="6">
        <dgm:presLayoutVars>
          <dgm:bulletEnabled val="1"/>
        </dgm:presLayoutVars>
      </dgm:prSet>
      <dgm:spPr/>
    </dgm:pt>
    <dgm:pt modelId="{DFFCAD57-DE3A-4E72-83C7-FBAE56AE00BF}" type="pres">
      <dgm:prSet presAssocID="{54E85375-5E9D-4D82-9365-BA812DE271F9}" presName="sibTrans" presStyleLbl="sibTrans2D1" presStyleIdx="5" presStyleCnt="6"/>
      <dgm:spPr/>
    </dgm:pt>
    <dgm:pt modelId="{E43C7BA3-A6E1-4A60-9ED0-456E330D4C5C}" type="pres">
      <dgm:prSet presAssocID="{54E85375-5E9D-4D82-9365-BA812DE271F9}" presName="connectorText" presStyleLbl="sibTrans2D1" presStyleIdx="5" presStyleCnt="6"/>
      <dgm:spPr/>
    </dgm:pt>
  </dgm:ptLst>
  <dgm:cxnLst>
    <dgm:cxn modelId="{D4387B17-6162-4CBE-AB23-02C2B56E7BDF}" type="presOf" srcId="{65AD5873-A372-4ED3-956F-4F536E8DD0DD}" destId="{B79EF969-F896-406B-A808-EC3206CF4DF7}" srcOrd="0" destOrd="0" presId="urn:microsoft.com/office/officeart/2005/8/layout/cycle2"/>
    <dgm:cxn modelId="{8EE86B28-9500-473F-8CE7-27363575ADEF}" type="presOf" srcId="{F6E57D9A-68D4-40A5-BFA7-0D5DD9BF215A}" destId="{86AFCAF9-F7F0-4C0B-BF53-ED310AD81294}" srcOrd="0" destOrd="0" presId="urn:microsoft.com/office/officeart/2005/8/layout/cycle2"/>
    <dgm:cxn modelId="{AFF24443-C10B-40BD-A634-1E1A2054729A}" type="presOf" srcId="{DFD0E6FD-01E8-4552-A5C5-501A3457F958}" destId="{49FC2907-F28E-47C0-9858-B13E20C4C4A1}" srcOrd="0" destOrd="0" presId="urn:microsoft.com/office/officeart/2005/8/layout/cycle2"/>
    <dgm:cxn modelId="{8B5F244C-354A-41BD-9220-060DDD26540D}" srcId="{B2821EA3-11CE-448A-A37D-58F5E2554285}" destId="{CF5AB1FF-6B7B-4CEC-861C-146C65EB184D}" srcOrd="3" destOrd="0" parTransId="{39F597FE-0608-4E83-8902-A129B3FCDB4D}" sibTransId="{44ACDD09-39B6-4A08-9AA3-6A58842BA7FC}"/>
    <dgm:cxn modelId="{FC33DB4F-2D21-464F-A475-2ED909061220}" type="presOf" srcId="{473491DB-9DD7-4634-842A-08510345ACBC}" destId="{96F54D12-27F3-43DB-B6C4-89D833397952}" srcOrd="0" destOrd="0" presId="urn:microsoft.com/office/officeart/2005/8/layout/cycle2"/>
    <dgm:cxn modelId="{6F02EA53-8B54-4A95-820D-28D480B10223}" type="presOf" srcId="{B2821EA3-11CE-448A-A37D-58F5E2554285}" destId="{D132CFC1-CC0A-48EA-B56E-5FC0C3EA582D}" srcOrd="0" destOrd="0" presId="urn:microsoft.com/office/officeart/2005/8/layout/cycle2"/>
    <dgm:cxn modelId="{18AA0174-E859-43E5-B271-5348B0262C4E}" type="presOf" srcId="{F373E864-93D1-44D2-9514-524DDA3685C6}" destId="{F3CA56EE-C40F-448D-80D9-B8DD6E81881C}" srcOrd="0" destOrd="0" presId="urn:microsoft.com/office/officeart/2005/8/layout/cycle2"/>
    <dgm:cxn modelId="{35163979-2C47-4245-814C-9562DA4FE5C1}" srcId="{B2821EA3-11CE-448A-A37D-58F5E2554285}" destId="{65AD5873-A372-4ED3-956F-4F536E8DD0DD}" srcOrd="1" destOrd="0" parTransId="{A5173CA8-C18F-42D2-B0F8-8C5955AA6723}" sibTransId="{F6E57D9A-68D4-40A5-BFA7-0D5DD9BF215A}"/>
    <dgm:cxn modelId="{1CAF8B80-281D-4BDB-96B3-8BA3FCEB3A71}" type="presOf" srcId="{0CA70D9A-0906-4859-906E-D8D247FD4603}" destId="{4443A366-6111-4E02-A653-87B565A19FFE}" srcOrd="0" destOrd="0" presId="urn:microsoft.com/office/officeart/2005/8/layout/cycle2"/>
    <dgm:cxn modelId="{4ECE7C96-E856-40E3-9050-EAC8B1F164E5}" type="presOf" srcId="{CF5AB1FF-6B7B-4CEC-861C-146C65EB184D}" destId="{0931D919-AFD6-45D8-AB4F-6B98B8CA1CF6}" srcOrd="0" destOrd="0" presId="urn:microsoft.com/office/officeart/2005/8/layout/cycle2"/>
    <dgm:cxn modelId="{F1E99899-090C-4EA7-AFA6-AD70D2AF1542}" type="presOf" srcId="{F6E57D9A-68D4-40A5-BFA7-0D5DD9BF215A}" destId="{CD1EFBAA-143F-4FE6-A57A-1533467F6017}" srcOrd="1" destOrd="0" presId="urn:microsoft.com/office/officeart/2005/8/layout/cycle2"/>
    <dgm:cxn modelId="{B1A12F9D-3CF8-4604-93E4-23E602A02700}" type="presOf" srcId="{0CA70D9A-0906-4859-906E-D8D247FD4603}" destId="{124A9AF7-1C2F-46FC-B49A-97BB74E85F26}" srcOrd="1" destOrd="0" presId="urn:microsoft.com/office/officeart/2005/8/layout/cycle2"/>
    <dgm:cxn modelId="{41C805A0-B1A0-4EBC-B5B0-B8AF065A0647}" type="presOf" srcId="{54E85375-5E9D-4D82-9365-BA812DE271F9}" destId="{E43C7BA3-A6E1-4A60-9ED0-456E330D4C5C}" srcOrd="1" destOrd="0" presId="urn:microsoft.com/office/officeart/2005/8/layout/cycle2"/>
    <dgm:cxn modelId="{39F117A0-B374-48CE-A3BA-6E5D5650AE23}" type="presOf" srcId="{44ACDD09-39B6-4A08-9AA3-6A58842BA7FC}" destId="{A3C0C340-A20F-4AC6-B08A-7ECB9045C06E}" srcOrd="1" destOrd="0" presId="urn:microsoft.com/office/officeart/2005/8/layout/cycle2"/>
    <dgm:cxn modelId="{B8A330A2-7D17-448A-BA66-15379C2A3591}" type="presOf" srcId="{98089289-8D17-4436-B476-1899B9663925}" destId="{5992894D-D94D-46FB-91D5-76E022EE92A5}" srcOrd="1" destOrd="0" presId="urn:microsoft.com/office/officeart/2005/8/layout/cycle2"/>
    <dgm:cxn modelId="{3566DAB4-FA96-4278-998F-93BCDCD03FA4}" srcId="{B2821EA3-11CE-448A-A37D-58F5E2554285}" destId="{DFD0E6FD-01E8-4552-A5C5-501A3457F958}" srcOrd="5" destOrd="0" parTransId="{58D2B43F-BCA1-4110-961F-75A91BC45033}" sibTransId="{54E85375-5E9D-4D82-9365-BA812DE271F9}"/>
    <dgm:cxn modelId="{65B034B8-63F0-47C1-AB15-AD7700F5A5F0}" type="presOf" srcId="{473491DB-9DD7-4634-842A-08510345ACBC}" destId="{76BAC454-6F65-492D-92A2-1B763E6B7E1E}" srcOrd="1" destOrd="0" presId="urn:microsoft.com/office/officeart/2005/8/layout/cycle2"/>
    <dgm:cxn modelId="{B0341DBF-DD01-421B-8855-E44A9DBEB66A}" srcId="{B2821EA3-11CE-448A-A37D-58F5E2554285}" destId="{F373E864-93D1-44D2-9514-524DDA3685C6}" srcOrd="0" destOrd="0" parTransId="{9467626A-FBA7-465F-92DE-3EE5FA0C1CE8}" sibTransId="{473491DB-9DD7-4634-842A-08510345ACBC}"/>
    <dgm:cxn modelId="{701A36BF-6973-4F03-B86C-54D12FE43743}" type="presOf" srcId="{011E4F21-26FA-4F17-AC0E-39B29D93CA7B}" destId="{5D35C5ED-A0EA-49DB-9D8C-55F67926E49E}" srcOrd="0" destOrd="0" presId="urn:microsoft.com/office/officeart/2005/8/layout/cycle2"/>
    <dgm:cxn modelId="{F9EBAFC6-C010-44C3-B820-B29B06A5EE64}" type="presOf" srcId="{54E85375-5E9D-4D82-9365-BA812DE271F9}" destId="{DFFCAD57-DE3A-4E72-83C7-FBAE56AE00BF}" srcOrd="0" destOrd="0" presId="urn:microsoft.com/office/officeart/2005/8/layout/cycle2"/>
    <dgm:cxn modelId="{FB2CBAD8-E2E9-465A-A119-3C2BF56496F6}" type="presOf" srcId="{663EB8E0-2DF1-49D8-8243-5312C22001A8}" destId="{4A035B5F-C78F-46EC-9B9C-CE461F62DE87}" srcOrd="0" destOrd="0" presId="urn:microsoft.com/office/officeart/2005/8/layout/cycle2"/>
    <dgm:cxn modelId="{FD429AE2-1E0C-49CF-9E97-30ADC2864177}" type="presOf" srcId="{44ACDD09-39B6-4A08-9AA3-6A58842BA7FC}" destId="{B71B9094-8F4C-4403-AC22-551E4A493906}" srcOrd="0" destOrd="0" presId="urn:microsoft.com/office/officeart/2005/8/layout/cycle2"/>
    <dgm:cxn modelId="{303949E5-1B01-4091-972F-D081DB2E0297}" type="presOf" srcId="{98089289-8D17-4436-B476-1899B9663925}" destId="{F87D80C0-27B9-4C86-8A7E-C3EFB6D9EB36}" srcOrd="0" destOrd="0" presId="urn:microsoft.com/office/officeart/2005/8/layout/cycle2"/>
    <dgm:cxn modelId="{876007F3-D552-4B5B-931D-FBBE2415940C}" srcId="{B2821EA3-11CE-448A-A37D-58F5E2554285}" destId="{663EB8E0-2DF1-49D8-8243-5312C22001A8}" srcOrd="2" destOrd="0" parTransId="{66B8E130-3E8C-4FC0-B919-0C910F9813B6}" sibTransId="{98089289-8D17-4436-B476-1899B9663925}"/>
    <dgm:cxn modelId="{50E559FE-BA76-4922-9C43-80EDD7ECF052}" srcId="{B2821EA3-11CE-448A-A37D-58F5E2554285}" destId="{011E4F21-26FA-4F17-AC0E-39B29D93CA7B}" srcOrd="4" destOrd="0" parTransId="{5BF37DCD-4D93-4C0B-96F5-3AE9E4A9234C}" sibTransId="{0CA70D9A-0906-4859-906E-D8D247FD4603}"/>
    <dgm:cxn modelId="{8506B0B6-53F1-4013-9EF4-566D04DBDCC9}" type="presParOf" srcId="{D132CFC1-CC0A-48EA-B56E-5FC0C3EA582D}" destId="{F3CA56EE-C40F-448D-80D9-B8DD6E81881C}" srcOrd="0" destOrd="0" presId="urn:microsoft.com/office/officeart/2005/8/layout/cycle2"/>
    <dgm:cxn modelId="{5E771932-06AF-48BB-A5F5-9C6441706448}" type="presParOf" srcId="{D132CFC1-CC0A-48EA-B56E-5FC0C3EA582D}" destId="{96F54D12-27F3-43DB-B6C4-89D833397952}" srcOrd="1" destOrd="0" presId="urn:microsoft.com/office/officeart/2005/8/layout/cycle2"/>
    <dgm:cxn modelId="{546C324C-5084-4CA2-9A02-E0F406B1DE43}" type="presParOf" srcId="{96F54D12-27F3-43DB-B6C4-89D833397952}" destId="{76BAC454-6F65-492D-92A2-1B763E6B7E1E}" srcOrd="0" destOrd="0" presId="urn:microsoft.com/office/officeart/2005/8/layout/cycle2"/>
    <dgm:cxn modelId="{4C16E61E-88F1-42B7-940A-41748EF6F8A0}" type="presParOf" srcId="{D132CFC1-CC0A-48EA-B56E-5FC0C3EA582D}" destId="{B79EF969-F896-406B-A808-EC3206CF4DF7}" srcOrd="2" destOrd="0" presId="urn:microsoft.com/office/officeart/2005/8/layout/cycle2"/>
    <dgm:cxn modelId="{8790D135-9EB0-426F-93E2-98F7AE03632F}" type="presParOf" srcId="{D132CFC1-CC0A-48EA-B56E-5FC0C3EA582D}" destId="{86AFCAF9-F7F0-4C0B-BF53-ED310AD81294}" srcOrd="3" destOrd="0" presId="urn:microsoft.com/office/officeart/2005/8/layout/cycle2"/>
    <dgm:cxn modelId="{B25CB269-67DC-4A68-9FCA-564594A560AB}" type="presParOf" srcId="{86AFCAF9-F7F0-4C0B-BF53-ED310AD81294}" destId="{CD1EFBAA-143F-4FE6-A57A-1533467F6017}" srcOrd="0" destOrd="0" presId="urn:microsoft.com/office/officeart/2005/8/layout/cycle2"/>
    <dgm:cxn modelId="{6A016998-663C-403D-92E9-C0F627117E40}" type="presParOf" srcId="{D132CFC1-CC0A-48EA-B56E-5FC0C3EA582D}" destId="{4A035B5F-C78F-46EC-9B9C-CE461F62DE87}" srcOrd="4" destOrd="0" presId="urn:microsoft.com/office/officeart/2005/8/layout/cycle2"/>
    <dgm:cxn modelId="{190B4C9E-5989-45C2-A585-F499BA7C380E}" type="presParOf" srcId="{D132CFC1-CC0A-48EA-B56E-5FC0C3EA582D}" destId="{F87D80C0-27B9-4C86-8A7E-C3EFB6D9EB36}" srcOrd="5" destOrd="0" presId="urn:microsoft.com/office/officeart/2005/8/layout/cycle2"/>
    <dgm:cxn modelId="{4B0BE324-C30C-4507-ADA7-C17E239005D7}" type="presParOf" srcId="{F87D80C0-27B9-4C86-8A7E-C3EFB6D9EB36}" destId="{5992894D-D94D-46FB-91D5-76E022EE92A5}" srcOrd="0" destOrd="0" presId="urn:microsoft.com/office/officeart/2005/8/layout/cycle2"/>
    <dgm:cxn modelId="{BE699A61-3F15-444B-90AF-120C70BCCF20}" type="presParOf" srcId="{D132CFC1-CC0A-48EA-B56E-5FC0C3EA582D}" destId="{0931D919-AFD6-45D8-AB4F-6B98B8CA1CF6}" srcOrd="6" destOrd="0" presId="urn:microsoft.com/office/officeart/2005/8/layout/cycle2"/>
    <dgm:cxn modelId="{52BB2C85-C652-403F-A8CA-5AA66D353495}" type="presParOf" srcId="{D132CFC1-CC0A-48EA-B56E-5FC0C3EA582D}" destId="{B71B9094-8F4C-4403-AC22-551E4A493906}" srcOrd="7" destOrd="0" presId="urn:microsoft.com/office/officeart/2005/8/layout/cycle2"/>
    <dgm:cxn modelId="{3C5DDBAE-1E7A-4D62-9D9C-5E7EAD2510F8}" type="presParOf" srcId="{B71B9094-8F4C-4403-AC22-551E4A493906}" destId="{A3C0C340-A20F-4AC6-B08A-7ECB9045C06E}" srcOrd="0" destOrd="0" presId="urn:microsoft.com/office/officeart/2005/8/layout/cycle2"/>
    <dgm:cxn modelId="{BBB1B7FF-86C5-4B4F-A99D-67B27D6AD9CF}" type="presParOf" srcId="{D132CFC1-CC0A-48EA-B56E-5FC0C3EA582D}" destId="{5D35C5ED-A0EA-49DB-9D8C-55F67926E49E}" srcOrd="8" destOrd="0" presId="urn:microsoft.com/office/officeart/2005/8/layout/cycle2"/>
    <dgm:cxn modelId="{0B4F0BD7-2159-48F2-B453-3AA799A2EC74}" type="presParOf" srcId="{D132CFC1-CC0A-48EA-B56E-5FC0C3EA582D}" destId="{4443A366-6111-4E02-A653-87B565A19FFE}" srcOrd="9" destOrd="0" presId="urn:microsoft.com/office/officeart/2005/8/layout/cycle2"/>
    <dgm:cxn modelId="{91DAEB21-E547-45F4-A736-7A898D47CE9D}" type="presParOf" srcId="{4443A366-6111-4E02-A653-87B565A19FFE}" destId="{124A9AF7-1C2F-46FC-B49A-97BB74E85F26}" srcOrd="0" destOrd="0" presId="urn:microsoft.com/office/officeart/2005/8/layout/cycle2"/>
    <dgm:cxn modelId="{C3EAD487-35B1-41A5-B8B8-02CB62DB643D}" type="presParOf" srcId="{D132CFC1-CC0A-48EA-B56E-5FC0C3EA582D}" destId="{49FC2907-F28E-47C0-9858-B13E20C4C4A1}" srcOrd="10" destOrd="0" presId="urn:microsoft.com/office/officeart/2005/8/layout/cycle2"/>
    <dgm:cxn modelId="{D2A04560-905D-415B-B17B-CF0409109BE0}" type="presParOf" srcId="{D132CFC1-CC0A-48EA-B56E-5FC0C3EA582D}" destId="{DFFCAD57-DE3A-4E72-83C7-FBAE56AE00BF}" srcOrd="11" destOrd="0" presId="urn:microsoft.com/office/officeart/2005/8/layout/cycle2"/>
    <dgm:cxn modelId="{8F1B0E55-C7B3-4D5E-8F09-E32D190551CB}" type="presParOf" srcId="{DFFCAD57-DE3A-4E72-83C7-FBAE56AE00BF}" destId="{E43C7BA3-A6E1-4A60-9ED0-456E330D4C5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A56EE-C40F-448D-80D9-B8DD6E81881C}">
      <dsp:nvSpPr>
        <dsp:cNvPr id="0" name=""/>
        <dsp:cNvSpPr/>
      </dsp:nvSpPr>
      <dsp:spPr>
        <a:xfrm>
          <a:off x="3533750" y="5292"/>
          <a:ext cx="1500255" cy="15365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     ১৮৮৭ খ্রিষ্টাব্দে কলকাতায় </a:t>
          </a:r>
          <a:r>
            <a:rPr lang="en-US" sz="24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753457" y="230318"/>
        <a:ext cx="1060841" cy="1086519"/>
      </dsp:txXfrm>
    </dsp:sp>
    <dsp:sp modelId="{96F54D12-27F3-43DB-B6C4-89D833397952}">
      <dsp:nvSpPr>
        <dsp:cNvPr id="0" name=""/>
        <dsp:cNvSpPr/>
      </dsp:nvSpPr>
      <dsp:spPr>
        <a:xfrm rot="1663765">
          <a:off x="5096590" y="1063581"/>
          <a:ext cx="468870" cy="52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/>
        </a:p>
      </dsp:txBody>
      <dsp:txXfrm>
        <a:off x="5104667" y="1135035"/>
        <a:ext cx="328209" cy="312537"/>
      </dsp:txXfrm>
    </dsp:sp>
    <dsp:sp modelId="{B79EF969-F896-406B-A808-EC3206CF4DF7}">
      <dsp:nvSpPr>
        <dsp:cNvPr id="0" name=""/>
        <dsp:cNvSpPr/>
      </dsp:nvSpPr>
      <dsp:spPr>
        <a:xfrm>
          <a:off x="5635936" y="1134499"/>
          <a:ext cx="1605144" cy="1543393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       আবোল তাবোল, হযবরল, পাগলা দাশু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5871004" y="1360524"/>
        <a:ext cx="1135008" cy="1091343"/>
      </dsp:txXfrm>
    </dsp:sp>
    <dsp:sp modelId="{86AFCAF9-F7F0-4C0B-BF53-ED310AD81294}">
      <dsp:nvSpPr>
        <dsp:cNvPr id="0" name=""/>
        <dsp:cNvSpPr/>
      </dsp:nvSpPr>
      <dsp:spPr>
        <a:xfrm rot="5612142">
          <a:off x="6152375" y="2807628"/>
          <a:ext cx="428686" cy="52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/>
        </a:p>
      </dsp:txBody>
      <dsp:txXfrm rot="10800000">
        <a:off x="6220644" y="2847626"/>
        <a:ext cx="300080" cy="312537"/>
      </dsp:txXfrm>
    </dsp:sp>
    <dsp:sp modelId="{4A035B5F-C78F-46EC-9B9C-CE461F62DE87}">
      <dsp:nvSpPr>
        <dsp:cNvPr id="0" name=""/>
        <dsp:cNvSpPr/>
      </dsp:nvSpPr>
      <dsp:spPr>
        <a:xfrm>
          <a:off x="5476765" y="3482524"/>
          <a:ext cx="1633326" cy="15433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অমর হয়েছেন-রসের কবিতা,হাসির গল্প,নাটক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5715960" y="3708549"/>
        <a:ext cx="1154936" cy="1091343"/>
      </dsp:txXfrm>
    </dsp:sp>
    <dsp:sp modelId="{F87D80C0-27B9-4C86-8A7E-C3EFB6D9EB36}">
      <dsp:nvSpPr>
        <dsp:cNvPr id="0" name=""/>
        <dsp:cNvSpPr/>
      </dsp:nvSpPr>
      <dsp:spPr>
        <a:xfrm rot="9000000">
          <a:off x="5111664" y="4567768"/>
          <a:ext cx="375153" cy="52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/>
        </a:p>
      </dsp:txBody>
      <dsp:txXfrm rot="10800000">
        <a:off x="5216671" y="4643811"/>
        <a:ext cx="262607" cy="312537"/>
      </dsp:txXfrm>
    </dsp:sp>
    <dsp:sp modelId="{0931D919-AFD6-45D8-AB4F-6B98B8CA1CF6}">
      <dsp:nvSpPr>
        <dsp:cNvPr id="0" name=""/>
        <dsp:cNvSpPr/>
      </dsp:nvSpPr>
      <dsp:spPr>
        <a:xfrm>
          <a:off x="3462723" y="4642739"/>
          <a:ext cx="1642309" cy="15433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পৈত্রিক  নিবাস ময়মনসিংহ জেলায়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3234" y="4868764"/>
        <a:ext cx="1161287" cy="1091343"/>
      </dsp:txXfrm>
    </dsp:sp>
    <dsp:sp modelId="{B71B9094-8F4C-4403-AC22-551E4A493906}">
      <dsp:nvSpPr>
        <dsp:cNvPr id="0" name=""/>
        <dsp:cNvSpPr/>
      </dsp:nvSpPr>
      <dsp:spPr>
        <a:xfrm rot="12600000">
          <a:off x="3071602" y="4568570"/>
          <a:ext cx="396605" cy="52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/>
        </a:p>
      </dsp:txBody>
      <dsp:txXfrm rot="10800000">
        <a:off x="3182613" y="4702494"/>
        <a:ext cx="277624" cy="312537"/>
      </dsp:txXfrm>
    </dsp:sp>
    <dsp:sp modelId="{5D35C5ED-A0EA-49DB-9D8C-55F67926E49E}">
      <dsp:nvSpPr>
        <dsp:cNvPr id="0" name=""/>
        <dsp:cNvSpPr/>
      </dsp:nvSpPr>
      <dsp:spPr>
        <a:xfrm>
          <a:off x="1512563" y="3482524"/>
          <a:ext cx="1523529" cy="154339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শ্রাবণে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কবিতাটি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খাই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খাই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ছড়াগ্রন্থের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অন্তর্গত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5679" y="3708549"/>
        <a:ext cx="1077297" cy="1091343"/>
      </dsp:txXfrm>
    </dsp:sp>
    <dsp:sp modelId="{4443A366-6111-4E02-A653-87B565A19FFE}">
      <dsp:nvSpPr>
        <dsp:cNvPr id="0" name=""/>
        <dsp:cNvSpPr/>
      </dsp:nvSpPr>
      <dsp:spPr>
        <a:xfrm rot="16200000">
          <a:off x="2068413" y="2845214"/>
          <a:ext cx="411828" cy="52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130187" y="3011167"/>
        <a:ext cx="288280" cy="312537"/>
      </dsp:txXfrm>
    </dsp:sp>
    <dsp:sp modelId="{49FC2907-F28E-47C0-9858-B13E20C4C4A1}">
      <dsp:nvSpPr>
        <dsp:cNvPr id="0" name=""/>
        <dsp:cNvSpPr/>
      </dsp:nvSpPr>
      <dsp:spPr>
        <a:xfrm>
          <a:off x="1502631" y="1162095"/>
          <a:ext cx="1543393" cy="15433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      ১৯২৩   খ্রিষ্টাব্দে কলকাতায় 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28656" y="1388120"/>
        <a:ext cx="1091343" cy="1091343"/>
      </dsp:txXfrm>
    </dsp:sp>
    <dsp:sp modelId="{DFFCAD57-DE3A-4E72-83C7-FBAE56AE00BF}">
      <dsp:nvSpPr>
        <dsp:cNvPr id="0" name=""/>
        <dsp:cNvSpPr/>
      </dsp:nvSpPr>
      <dsp:spPr>
        <a:xfrm rot="19800000">
          <a:off x="3065753" y="1094906"/>
          <a:ext cx="420918" cy="5208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074212" y="1230654"/>
        <a:ext cx="294643" cy="312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873D3-8329-43D6-93D8-F4A6406B7045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10BBF-A479-4A55-B8CA-3DE1F976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1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8ABE-3F03-4527-B55C-C591F1DBF7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F11-0562-48D3-9454-75926BA1E64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C262-391B-4366-BEB8-93EC318F2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9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F11-0562-48D3-9454-75926BA1E64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C262-391B-4366-BEB8-93EC318F2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1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F11-0562-48D3-9454-75926BA1E64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C262-391B-4366-BEB8-93EC318F2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2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F11-0562-48D3-9454-75926BA1E64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C262-391B-4366-BEB8-93EC318F2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8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F11-0562-48D3-9454-75926BA1E64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C262-391B-4366-BEB8-93EC318F2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3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F11-0562-48D3-9454-75926BA1E64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C262-391B-4366-BEB8-93EC318F2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F11-0562-48D3-9454-75926BA1E64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C262-391B-4366-BEB8-93EC318F2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7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F11-0562-48D3-9454-75926BA1E64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C262-391B-4366-BEB8-93EC318F2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0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F11-0562-48D3-9454-75926BA1E64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C262-391B-4366-BEB8-93EC318F2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6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F11-0562-48D3-9454-75926BA1E64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C262-391B-4366-BEB8-93EC318F2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F11-0562-48D3-9454-75926BA1E64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C262-391B-4366-BEB8-93EC318F2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8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17-Feb-20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F11DCE8-6C2E-436E-9C81-3CD304187F00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335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4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B83980-D782-48A2-BA6F-347E842058B7}"/>
              </a:ext>
            </a:extLst>
          </p:cNvPr>
          <p:cNvSpPr txBox="1"/>
          <p:nvPr/>
        </p:nvSpPr>
        <p:spPr>
          <a:xfrm>
            <a:off x="2162360" y="343943"/>
            <a:ext cx="7122313" cy="102155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EDF17-2658-45E8-BD7D-AB4BDB770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61" y="287217"/>
            <a:ext cx="1237728" cy="1429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ECD067-3FF5-4EE8-8C9A-EBC5F95DD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85" y="1936641"/>
            <a:ext cx="5438928" cy="4206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4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3542 0.05024 L 0.07056 -4.81481E-6 L 0.10764 0.05024 L 0.14473 -4.81481E-6 L 0.17917 0.05024 L 0.21625 -4.81481E-6 L 0.25111 0.05024 L 0.28806 -4.81481E-6 L 0.32514 0.05024 L 0.35986 -4.81481E-6 L 0.39709 0.05024 L 0.43167 -4.81481E-6 L 0.46834 0.05024 L 0.50514 -4.81481E-6 L 0.54028 0.05024 L 0.57848 -4.81481E-6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7" y="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5324094-98B9-41D7-8A3D-B5FF42663882}"/>
              </a:ext>
            </a:extLst>
          </p:cNvPr>
          <p:cNvSpPr txBox="1"/>
          <p:nvPr/>
        </p:nvSpPr>
        <p:spPr>
          <a:xfrm>
            <a:off x="1006407" y="4448809"/>
            <a:ext cx="9350619" cy="66941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35781" indent="-535781" algn="ctr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শব্দগুলো দিয়ে অর্থসহ ১টি করে বাক্য তৈরি কর।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36D070-921D-49E8-B2A0-978711127358}"/>
              </a:ext>
            </a:extLst>
          </p:cNvPr>
          <p:cNvSpPr/>
          <p:nvPr/>
        </p:nvSpPr>
        <p:spPr>
          <a:xfrm>
            <a:off x="3685169" y="370231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2E3B3-49B6-4A6E-A86B-B3BF31250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6" t="38093" r="6193" b="2770"/>
          <a:stretch/>
        </p:blipFill>
        <p:spPr>
          <a:xfrm>
            <a:off x="8778838" y="370232"/>
            <a:ext cx="2057401" cy="1739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094073-8DDD-4DB2-8DEE-80B00BE1E147}"/>
              </a:ext>
            </a:extLst>
          </p:cNvPr>
          <p:cNvSpPr txBox="1"/>
          <p:nvPr/>
        </p:nvSpPr>
        <p:spPr>
          <a:xfrm>
            <a:off x="1454986" y="2409908"/>
            <a:ext cx="19050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 ছাত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7C85C-D73B-4F7F-88A4-3FB058F8FA84}"/>
              </a:ext>
            </a:extLst>
          </p:cNvPr>
          <p:cNvSpPr txBox="1"/>
          <p:nvPr/>
        </p:nvSpPr>
        <p:spPr>
          <a:xfrm>
            <a:off x="7085353" y="2409405"/>
            <a:ext cx="1969326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নিঃঝুম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C1ED84-022B-48D7-B8BB-D0C10C091616}"/>
              </a:ext>
            </a:extLst>
          </p:cNvPr>
          <p:cNvSpPr txBox="1"/>
          <p:nvPr/>
        </p:nvSpPr>
        <p:spPr>
          <a:xfrm>
            <a:off x="4176062" y="2409405"/>
            <a:ext cx="1969326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জর্জর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8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4171" y="3877614"/>
            <a:ext cx="5681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জল ঝরে জল ঝরে সারাদিন সারারাত -        অফুরান নামতায় বাদলের ধারাপাত।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আকাশের মুখ ঢাকা, ধোঁয়ামাখা চারিধার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ছাত পিটে ঝমাঝম বারিধার।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FDF12-8736-42DC-86EE-4B4FD6294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4" y="516387"/>
            <a:ext cx="3361025" cy="2733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AE29AD-DB4E-498C-91F4-8323ED11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5"/>
          <a:stretch/>
        </p:blipFill>
        <p:spPr>
          <a:xfrm>
            <a:off x="451320" y="503250"/>
            <a:ext cx="3361025" cy="274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B81EAD-BE88-45D6-AF31-02D1DE149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89" y="516386"/>
            <a:ext cx="3447975" cy="2733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985" y="3977638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স্নান করে গাছপালা প্রাণখোলা বরষায়,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নদীনালা ঘোলাজল ভরে উঠে ভরসায়।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উৎসব ঘনঘোর উন্মাদ শ্রাবণের 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শেষ নাই শেষ নাই বরষার প্লাবনের।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215A9-1DA2-4640-AFEA-3D677E19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5" y="416235"/>
            <a:ext cx="3364968" cy="2829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D3F90-B17E-40AF-8F34-F8AAD6E85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8" y="431359"/>
            <a:ext cx="3231323" cy="2814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2B8BF-7EC9-4305-AEE9-09DECFB71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8" y="445552"/>
            <a:ext cx="3474720" cy="2800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233" y="4085442"/>
            <a:ext cx="6153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জলেজলে জলময় দশদিক টলমল, </a:t>
            </a:r>
          </a:p>
          <a:p>
            <a:pPr algn="just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অবিরাম একই গান, ঢালো জল, ঢালো জল।</a:t>
            </a:r>
          </a:p>
          <a:p>
            <a:pPr algn="just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ধুয়ে যায় যত তাপ জর্জর গ্রীষ্মের,</a:t>
            </a:r>
          </a:p>
          <a:p>
            <a:pPr algn="just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ধুয়ে যায় রৌদ্রের স্মৃতিটুকু বিশ্বে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6994C-621A-47EE-8076-B03B4C306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t="2724" r="10005"/>
          <a:stretch/>
        </p:blipFill>
        <p:spPr>
          <a:xfrm>
            <a:off x="7533251" y="407962"/>
            <a:ext cx="3351623" cy="3021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DC5044-A287-4ECB-A406-1E51347C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4" y="407962"/>
            <a:ext cx="3453617" cy="3021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DBF263-B1D9-4176-AB17-7651305F4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64" y="407962"/>
            <a:ext cx="3180471" cy="3021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7339" y="4760216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যেন বাজে কোথা নিঃঝুম ধুকধুক,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ধরণীর আশাভয় ধরণীর সুখদুখ। 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544F0E-2D62-4959-B3B5-DC03D8053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5" y="447309"/>
            <a:ext cx="5035609" cy="349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A6FDD-0DF8-4EB1-9BB2-D5D94A6DA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39" y="447309"/>
            <a:ext cx="5035608" cy="349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EDF1FB-1885-459A-BC78-5F6778A48370}"/>
              </a:ext>
            </a:extLst>
          </p:cNvPr>
          <p:cNvSpPr/>
          <p:nvPr/>
        </p:nvSpPr>
        <p:spPr>
          <a:xfrm>
            <a:off x="3739757" y="1416351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7BDEB-B513-4A8B-A90A-E26E0EA22906}"/>
              </a:ext>
            </a:extLst>
          </p:cNvPr>
          <p:cNvSpPr txBox="1"/>
          <p:nvPr/>
        </p:nvSpPr>
        <p:spPr>
          <a:xfrm>
            <a:off x="1938926" y="3823775"/>
            <a:ext cx="7355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‘উন্মাদ শ্রাবণে’ বলতে কী বোঝানো হয়েছে?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549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273" y="145744"/>
            <a:ext cx="3174285" cy="1226939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5391" y="2782669"/>
            <a:ext cx="9303341" cy="646331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সুকুমার রায়ের পৈত্রিক নিবাস কোথায়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81307" y="1572704"/>
            <a:ext cx="8039468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সুকুমার রায় কত খ্রিষ্টাব্দে জন্মগ্রহণ করেন?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64F8D-6132-4CC9-B187-70E6A505F358}"/>
              </a:ext>
            </a:extLst>
          </p:cNvPr>
          <p:cNvSpPr txBox="1"/>
          <p:nvPr/>
        </p:nvSpPr>
        <p:spPr>
          <a:xfrm>
            <a:off x="1655391" y="2101871"/>
            <a:ext cx="5127456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উত্তর- 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১৮৮৭ খ্রিষ্টাব্দে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65A511-C2E1-4E95-9876-E4E4C575E103}"/>
              </a:ext>
            </a:extLst>
          </p:cNvPr>
          <p:cNvSpPr txBox="1"/>
          <p:nvPr/>
        </p:nvSpPr>
        <p:spPr>
          <a:xfrm>
            <a:off x="1681307" y="4623889"/>
            <a:ext cx="5127456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উত্তর-  নামতার মতো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E85429-580A-4C3D-AA2C-0779CDCCAB79}"/>
              </a:ext>
            </a:extLst>
          </p:cNvPr>
          <p:cNvSpPr txBox="1"/>
          <p:nvPr/>
        </p:nvSpPr>
        <p:spPr>
          <a:xfrm>
            <a:off x="1655391" y="3339170"/>
            <a:ext cx="5153372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উত্তর-  ময়মনসিংহ জেলায়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E4045D-1479-44ED-98FF-AF683E97ECA2}"/>
              </a:ext>
            </a:extLst>
          </p:cNvPr>
          <p:cNvSpPr txBox="1"/>
          <p:nvPr/>
        </p:nvSpPr>
        <p:spPr>
          <a:xfrm>
            <a:off x="1655391" y="3985501"/>
            <a:ext cx="7744048" cy="646331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শ্রাবণের জল অবিরাম ঝরে কিসের মতো?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B41C78-29F0-425D-A612-165401509E51}"/>
              </a:ext>
            </a:extLst>
          </p:cNvPr>
          <p:cNvSpPr txBox="1"/>
          <p:nvPr/>
        </p:nvSpPr>
        <p:spPr>
          <a:xfrm>
            <a:off x="1681307" y="5900665"/>
            <a:ext cx="5127456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উত্তর-  </a:t>
            </a:r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‘খাই খাই’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ছড়াগ্রন্থের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5BAAC-297D-4F43-B759-5CBDAE4F1B00}"/>
              </a:ext>
            </a:extLst>
          </p:cNvPr>
          <p:cNvSpPr txBox="1"/>
          <p:nvPr/>
        </p:nvSpPr>
        <p:spPr>
          <a:xfrm>
            <a:off x="1681307" y="5262277"/>
            <a:ext cx="9007920" cy="646331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‘শ্রাবণে কবিতাটি’ সুকুমার রায়ের কোন ছড়াগ্রন্থের অন্তর্গত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82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2646" y="4518075"/>
            <a:ext cx="92096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 মাসে তোমার এলাকায় কী কী পরিবর্তন ঘটে 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 আসবে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A7E23C-3E4E-4FD8-8A20-F1325468974B}"/>
              </a:ext>
            </a:extLst>
          </p:cNvPr>
          <p:cNvSpPr/>
          <p:nvPr/>
        </p:nvSpPr>
        <p:spPr>
          <a:xfrm>
            <a:off x="3824163" y="433389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6F59D-AC8E-47FA-AE5D-3F3BEA98C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84" y="1670832"/>
            <a:ext cx="2506299" cy="25062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32B8BD-6715-49B7-BCDB-27FCC99BD566}"/>
              </a:ext>
            </a:extLst>
          </p:cNvPr>
          <p:cNvSpPr txBox="1"/>
          <p:nvPr/>
        </p:nvSpPr>
        <p:spPr>
          <a:xfrm>
            <a:off x="3521986" y="329940"/>
            <a:ext cx="4386028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সবাইকে ধন্যবাদ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2631A-A18A-4C28-BE7E-726BCFD8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91" y="2227531"/>
            <a:ext cx="5993618" cy="3371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5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93281" y="3803394"/>
            <a:ext cx="4996970" cy="273921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বেগম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জেলা স্মরণী বালিকা উচ্চ বিদ্যালয়, কিশোরগঞ্জ সদর, কিশোরগঞ্জ।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jahanaraict02@gmail.com</a:t>
            </a:r>
            <a:endParaRPr lang="bn-IN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369135" y="3803394"/>
            <a:ext cx="4555043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সপ্তম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৫০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0০/০২/২০২০ খ্রিঃ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5781228" y="1699086"/>
            <a:ext cx="23819" cy="3895613"/>
          </a:xfrm>
          <a:prstGeom prst="straightConnector1">
            <a:avLst/>
          </a:prstGeom>
          <a:ln w="127000">
            <a:solidFill>
              <a:srgbClr val="00B0F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C77EB22-2CFB-4227-A7F1-AC30397E5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11" y="1341244"/>
            <a:ext cx="1810058" cy="2087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91293E-A280-4548-BC9A-1DDC4DEB5293}"/>
              </a:ext>
            </a:extLst>
          </p:cNvPr>
          <p:cNvSpPr/>
          <p:nvPr/>
        </p:nvSpPr>
        <p:spPr>
          <a:xfrm>
            <a:off x="4201921" y="351692"/>
            <a:ext cx="2826490" cy="6752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90726_153001.jpg">
            <a:extLst>
              <a:ext uri="{FF2B5EF4-FFF2-40B4-BE49-F238E27FC236}">
                <a16:creationId xmlns:a16="http://schemas.microsoft.com/office/drawing/2014/main" id="{226F09F1-549C-49D2-A93A-DD7D27C15C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652075" y="1480069"/>
            <a:ext cx="1961025" cy="168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3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7E944-2A7B-4D7E-92FB-E49D22BC89F3}"/>
              </a:ext>
            </a:extLst>
          </p:cNvPr>
          <p:cNvSpPr txBox="1"/>
          <p:nvPr/>
        </p:nvSpPr>
        <p:spPr>
          <a:xfrm>
            <a:off x="2454917" y="180286"/>
            <a:ext cx="708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মনোযোগ দিয়ে দেখ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6E7477-41B4-4CBC-B544-AD7130A8C834}"/>
              </a:ext>
            </a:extLst>
          </p:cNvPr>
          <p:cNvSpPr txBox="1"/>
          <p:nvPr/>
        </p:nvSpPr>
        <p:spPr>
          <a:xfrm>
            <a:off x="4595052" y="5543415"/>
            <a:ext cx="223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শ্রাবণের বৃষ্টি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A8A8C3-C212-4EF9-A924-F358E9586C2B}"/>
              </a:ext>
            </a:extLst>
          </p:cNvPr>
          <p:cNvSpPr txBox="1"/>
          <p:nvPr/>
        </p:nvSpPr>
        <p:spPr>
          <a:xfrm>
            <a:off x="3647827" y="5558565"/>
            <a:ext cx="392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ছবিতে কী দেখতে পাচ্ছ?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85EE-36EE-4E54-9CEA-FF83B4209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94" y="1246819"/>
            <a:ext cx="5529410" cy="4045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95004-F331-430E-9962-110BB912E97F}"/>
              </a:ext>
            </a:extLst>
          </p:cNvPr>
          <p:cNvSpPr txBox="1"/>
          <p:nvPr/>
        </p:nvSpPr>
        <p:spPr>
          <a:xfrm>
            <a:off x="4511967" y="5558565"/>
            <a:ext cx="203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 পড়ছে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7BF9B-08B3-4542-A374-D2B67BF89BB8}"/>
              </a:ext>
            </a:extLst>
          </p:cNvPr>
          <p:cNvSpPr txBox="1"/>
          <p:nvPr/>
        </p:nvSpPr>
        <p:spPr>
          <a:xfrm>
            <a:off x="4036935" y="5573715"/>
            <a:ext cx="335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কোন মাসের বৃষ্টি?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6851" y="3741441"/>
            <a:ext cx="3124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সুকুমার রায়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CDB337-4AAE-488C-BE02-1020AE41C41D}"/>
              </a:ext>
            </a:extLst>
          </p:cNvPr>
          <p:cNvSpPr/>
          <p:nvPr/>
        </p:nvSpPr>
        <p:spPr>
          <a:xfrm>
            <a:off x="1926851" y="2484679"/>
            <a:ext cx="28139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896864-7D04-4C34-AA9D-0CF3F1E2F09A}"/>
              </a:ext>
            </a:extLst>
          </p:cNvPr>
          <p:cNvSpPr/>
          <p:nvPr/>
        </p:nvSpPr>
        <p:spPr>
          <a:xfrm>
            <a:off x="3815850" y="555041"/>
            <a:ext cx="3798300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7AC25-FE94-4F86-843B-288447AD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8"/>
          <a:stretch/>
        </p:blipFill>
        <p:spPr>
          <a:xfrm>
            <a:off x="6378951" y="1775643"/>
            <a:ext cx="3124199" cy="3306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4196572" y="457447"/>
            <a:ext cx="302015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DF8EDC-8D22-4AF5-A42D-06542012B689}"/>
              </a:ext>
            </a:extLst>
          </p:cNvPr>
          <p:cNvSpPr/>
          <p:nvPr/>
        </p:nvSpPr>
        <p:spPr>
          <a:xfrm>
            <a:off x="1631851" y="2166425"/>
            <a:ext cx="8440617" cy="2862322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02295" indent="-502295">
              <a:defRPr/>
            </a:pP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marL="502295" indent="-502295">
              <a:defRPr/>
            </a:pPr>
            <a:endParaRPr lang="bn-IN" altLang="en-US" sz="36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১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কবি সুকুমার রায়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এর 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পরিচ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য়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; </a:t>
            </a:r>
            <a:endParaRPr lang="en-US" altLang="en-US" sz="36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২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নতুন শব্দগুলো অর্থসহ বাক্যে প্রয়োগ করতে পারবে; </a:t>
            </a:r>
            <a:endParaRPr lang="en-US" altLang="en-US" sz="36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৩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শ্রাবণে কবিতার মূলভাব ব্যাখ্যা করতে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  </a:t>
            </a:r>
            <a:endParaRPr lang="en-US" altLang="en-US" sz="36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64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98E8D3-C4EF-4D13-B56B-4C78C61375CB}"/>
              </a:ext>
            </a:extLst>
          </p:cNvPr>
          <p:cNvSpPr/>
          <p:nvPr/>
        </p:nvSpPr>
        <p:spPr>
          <a:xfrm>
            <a:off x="1285046" y="665838"/>
            <a:ext cx="302015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2DCA7-1B6D-449B-B2BF-E17E6E3390FA}"/>
              </a:ext>
            </a:extLst>
          </p:cNvPr>
          <p:cNvSpPr txBox="1"/>
          <p:nvPr/>
        </p:nvSpPr>
        <p:spPr>
          <a:xfrm>
            <a:off x="4489438" y="1631089"/>
            <a:ext cx="110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6A5A9-DF34-4E33-A0CE-A5EBAF84E4CB}"/>
              </a:ext>
            </a:extLst>
          </p:cNvPr>
          <p:cNvSpPr txBox="1"/>
          <p:nvPr/>
        </p:nvSpPr>
        <p:spPr>
          <a:xfrm>
            <a:off x="7174905" y="1577021"/>
            <a:ext cx="80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ছাদ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20F81-8843-4F3A-AEC2-69FD9C7B719B}"/>
              </a:ext>
            </a:extLst>
          </p:cNvPr>
          <p:cNvSpPr txBox="1"/>
          <p:nvPr/>
        </p:nvSpPr>
        <p:spPr>
          <a:xfrm>
            <a:off x="6895838" y="2840340"/>
            <a:ext cx="135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কাতর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1B98E-7876-40E2-A335-59A2DB65B4AD}"/>
              </a:ext>
            </a:extLst>
          </p:cNvPr>
          <p:cNvSpPr txBox="1"/>
          <p:nvPr/>
        </p:nvSpPr>
        <p:spPr>
          <a:xfrm>
            <a:off x="4305204" y="2933128"/>
            <a:ext cx="122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জর্জর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C5B97-FCBA-4C6D-8989-F16CCE000C93}"/>
              </a:ext>
            </a:extLst>
          </p:cNvPr>
          <p:cNvSpPr txBox="1"/>
          <p:nvPr/>
        </p:nvSpPr>
        <p:spPr>
          <a:xfrm>
            <a:off x="6956349" y="4078120"/>
            <a:ext cx="129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3CCAE-3646-4E44-B6C5-DC8E7E87E533}"/>
              </a:ext>
            </a:extLst>
          </p:cNvPr>
          <p:cNvSpPr txBox="1"/>
          <p:nvPr/>
        </p:nvSpPr>
        <p:spPr>
          <a:xfrm>
            <a:off x="4309023" y="4156694"/>
            <a:ext cx="122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নিঃঝুম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1DFD6D-B799-4D2D-9DE2-F0201011D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60" y="3486671"/>
            <a:ext cx="3721242" cy="2790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56F35C-8264-41D8-AD62-5CB25CEA1A46}"/>
              </a:ext>
            </a:extLst>
          </p:cNvPr>
          <p:cNvSpPr/>
          <p:nvPr/>
        </p:nvSpPr>
        <p:spPr>
          <a:xfrm>
            <a:off x="7132701" y="2373261"/>
            <a:ext cx="302015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Reza\Desktop\1475594824_p-1.jpg">
            <a:extLst>
              <a:ext uri="{FF2B5EF4-FFF2-40B4-BE49-F238E27FC236}">
                <a16:creationId xmlns:a16="http://schemas.microsoft.com/office/drawing/2014/main" id="{A2FE8E66-C774-4D9E-AF94-3EC8B554C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858" y="1756320"/>
            <a:ext cx="3780784" cy="2584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921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600" y="388632"/>
            <a:ext cx="3025130" cy="6280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5063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bn-BD" sz="5063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814288"/>
              </p:ext>
            </p:extLst>
          </p:nvPr>
        </p:nvGraphicFramePr>
        <p:xfrm>
          <a:off x="1755165" y="281354"/>
          <a:ext cx="8612724" cy="618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9F9A6E2-DDCA-425A-8622-7F84D8F84E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8" r="19220"/>
          <a:stretch/>
        </p:blipFill>
        <p:spPr>
          <a:xfrm>
            <a:off x="5176912" y="2490128"/>
            <a:ext cx="1871643" cy="1877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3903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CA56EE-C40F-448D-80D9-B8DD6E818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F3CA56EE-C40F-448D-80D9-B8DD6E818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F54D12-27F3-43DB-B6C4-89D833397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96F54D12-27F3-43DB-B6C4-89D833397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9EF969-F896-406B-A808-EC3206CF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B79EF969-F896-406B-A808-EC3206CF4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FCAF9-F7F0-4C0B-BF53-ED310AD81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86AFCAF9-F7F0-4C0B-BF53-ED310AD81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035B5F-C78F-46EC-9B9C-CE461F62D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4A035B5F-C78F-46EC-9B9C-CE461F62D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D80C0-27B9-4C86-8A7E-C3EFB6D9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F87D80C0-27B9-4C86-8A7E-C3EFB6D9E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31D919-AFD6-45D8-AB4F-6B98B8CA1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931D919-AFD6-45D8-AB4F-6B98B8CA1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1B9094-8F4C-4403-AC22-551E4A493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B71B9094-8F4C-4403-AC22-551E4A493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5C5ED-A0EA-49DB-9D8C-55F67926E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5D35C5ED-A0EA-49DB-9D8C-55F67926E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43A366-6111-4E02-A653-87B565A19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4443A366-6111-4E02-A653-87B565A19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FC2907-F28E-47C0-9858-B13E20C4C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49FC2907-F28E-47C0-9858-B13E20C4C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FCAD57-DE3A-4E72-83C7-FBAE56AE0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DFFCAD57-DE3A-4E72-83C7-FBAE56AE0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59988" y="5285938"/>
            <a:ext cx="8496886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সুকুমার রায় এর সংক্ষিপ্ত জন্ম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পরিচয় ৩টি বাক্যে লিখ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82CAA4-6DC1-4750-BDB9-944946CE1DE9}"/>
              </a:ext>
            </a:extLst>
          </p:cNvPr>
          <p:cNvSpPr/>
          <p:nvPr/>
        </p:nvSpPr>
        <p:spPr>
          <a:xfrm>
            <a:off x="3917250" y="410146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06592-9795-4A91-BDB9-1FEA21D97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r="8193"/>
          <a:stretch/>
        </p:blipFill>
        <p:spPr>
          <a:xfrm>
            <a:off x="3894218" y="1912669"/>
            <a:ext cx="3319975" cy="2553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30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5661" y="1557377"/>
            <a:ext cx="19050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 ছাত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5158" y="2967074"/>
            <a:ext cx="1831294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কাতর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1335" y="4934634"/>
            <a:ext cx="1969326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নিঃঝুম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1336" y="3189738"/>
            <a:ext cx="1969326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জর্জর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1049" y="1294289"/>
            <a:ext cx="19050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 ছাদ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65158" y="4611468"/>
            <a:ext cx="1776781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নীরব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958A8A-C7FF-4DA4-96A8-03A3231AA333}"/>
              </a:ext>
            </a:extLst>
          </p:cNvPr>
          <p:cNvSpPr txBox="1"/>
          <p:nvPr/>
        </p:nvSpPr>
        <p:spPr>
          <a:xfrm>
            <a:off x="2948719" y="114024"/>
            <a:ext cx="55325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5D93C0-7743-4117-B70C-611009DA324B}"/>
              </a:ext>
            </a:extLst>
          </p:cNvPr>
          <p:cNvSpPr txBox="1"/>
          <p:nvPr/>
        </p:nvSpPr>
        <p:spPr>
          <a:xfrm>
            <a:off x="6811401" y="5360055"/>
            <a:ext cx="429592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নিঃঝুম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2499A5-579C-44ED-8067-B2B6261E7296}"/>
              </a:ext>
            </a:extLst>
          </p:cNvPr>
          <p:cNvSpPr txBox="1"/>
          <p:nvPr/>
        </p:nvSpPr>
        <p:spPr>
          <a:xfrm>
            <a:off x="6811401" y="3693633"/>
            <a:ext cx="429592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জ্বরে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জর্জর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B70169-B4E7-4379-BD90-1F224B05F500}"/>
              </a:ext>
            </a:extLst>
          </p:cNvPr>
          <p:cNvSpPr txBox="1"/>
          <p:nvPr/>
        </p:nvSpPr>
        <p:spPr>
          <a:xfrm>
            <a:off x="6811401" y="2032992"/>
            <a:ext cx="4295922" cy="5539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latin typeface="NikoshBAN" pitchFamily="2" charset="0"/>
                <a:cs typeface="NikoshBAN" pitchFamily="2" charset="0"/>
              </a:rPr>
              <a:t>তিনি ছাতে আমের বাগান করেছেন।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8A881-797D-4156-865C-71ADCB7F1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r="18318"/>
          <a:stretch/>
        </p:blipFill>
        <p:spPr>
          <a:xfrm>
            <a:off x="4169900" y="4547132"/>
            <a:ext cx="2152357" cy="1482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3D40FF-D629-444C-8566-48E4FD2FC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0" y="2897390"/>
            <a:ext cx="2152357" cy="1482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679C47-E218-423D-8E45-B4E3B6F282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"/>
          <a:stretch/>
        </p:blipFill>
        <p:spPr>
          <a:xfrm>
            <a:off x="4149603" y="1235832"/>
            <a:ext cx="2152357" cy="1482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4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392</Words>
  <Application>Microsoft Office PowerPoint</Application>
  <PresentationFormat>Custom</PresentationFormat>
  <Paragraphs>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mof.com</cp:lastModifiedBy>
  <cp:revision>36</cp:revision>
  <dcterms:created xsi:type="dcterms:W3CDTF">2020-02-16T05:05:00Z</dcterms:created>
  <dcterms:modified xsi:type="dcterms:W3CDTF">2020-02-17T14:28:16Z</dcterms:modified>
</cp:coreProperties>
</file>