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8"/>
  </p:notesMasterIdLst>
  <p:sldIdLst>
    <p:sldId id="283" r:id="rId2"/>
    <p:sldId id="257" r:id="rId3"/>
    <p:sldId id="280" r:id="rId4"/>
    <p:sldId id="290" r:id="rId5"/>
    <p:sldId id="260" r:id="rId6"/>
    <p:sldId id="292" r:id="rId7"/>
    <p:sldId id="273" r:id="rId8"/>
    <p:sldId id="288" r:id="rId9"/>
    <p:sldId id="289" r:id="rId10"/>
    <p:sldId id="291" r:id="rId11"/>
    <p:sldId id="278" r:id="rId12"/>
    <p:sldId id="279" r:id="rId13"/>
    <p:sldId id="276" r:id="rId14"/>
    <p:sldId id="286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060F4-5D2B-4BAC-A294-9A6C10E643B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8123E-D797-4204-A26F-EDC970A21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1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6668-A0B7-45E1-85FB-2A4180921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2BE1E-45BC-4753-A5D0-D52DDF0E8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10CB-0AC5-4BDE-BA88-64F44DB0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669F4-02C1-4BB1-A9E9-6D64B2ACB01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E8C36-5D14-44CB-992E-64425678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AF647-AECF-4D30-A160-A6428397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64DC63-A202-4C38-92A0-7BC66F0A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3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D923-EC20-470A-A677-CFF6982D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CF6C5-0A1B-4CD5-AAC3-1DB94BC82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9D19E-18B3-4DF4-B33F-08DD59B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669F4-02C1-4BB1-A9E9-6D64B2ACB01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C34B5-10E2-4762-B3CD-B200C045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3CBCE-9A36-45A2-9784-472D5F42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64DC63-A202-4C38-92A0-7BC66F0A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7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85DF2-B3CC-45A1-A21B-AFFA661DA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3F403-1361-41A3-9692-4CB4E90DB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3208A-A3F4-4E25-8582-6F2354B5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669F4-02C1-4BB1-A9E9-6D64B2ACB01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DFC8F-2283-4FF5-B58E-7D5FB2FA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4420-1A9C-4489-8173-664AF1DF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64DC63-A202-4C38-92A0-7BC66F0A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99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455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E6F4-DBCF-4764-96D7-E9313DBB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05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38B8-E679-4476-9F00-CCA411FB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C6C2-E4E8-4047-AF11-3F40A833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074F5-9A74-4EBC-981B-F5E7F64E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669F4-02C1-4BB1-A9E9-6D64B2ACB01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D43BE-75E0-46CC-9529-5E99F550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7969C-9AEC-43EE-BE58-353834FA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64DC63-A202-4C38-92A0-7BC66F0A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8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2487-3310-4B91-8409-964F06DA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18CF5-5787-4A56-9C1D-390099289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7638-364A-486F-9BDB-F44F384B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669F4-02C1-4BB1-A9E9-6D64B2ACB01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12BA5-5D45-44B3-A696-36833B45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6CF47-B6F9-4BD5-82E0-C98F5BCB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64DC63-A202-4C38-92A0-7BC66F0A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3857-7C97-4591-92BF-48D79D1A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7787F-DADB-438F-902B-77A752D47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DD651-863C-4AFE-9E60-66CB2F483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E7996-CD9B-4562-81BF-DC060E33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669F4-02C1-4BB1-A9E9-6D64B2ACB01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13BF1-27D3-4C23-B3F6-DB2D47DE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9AF4A-0068-4354-8A74-CE3540C7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64DC63-A202-4C38-92A0-7BC66F0A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5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82E9B-75AB-4225-A07B-4C387054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669F4-02C1-4BB1-A9E9-6D64B2ACB01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078D8-C58B-49F2-842C-15ADF9D0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32404-32EF-4099-B269-F50D6C2A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64DC63-A202-4C38-92A0-7BC66F0A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7E1B-DA81-4C08-ADB8-A7804736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46DD9-B641-4A09-AFA7-70EFE320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AE056-18C7-48E1-8553-4FCD3325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9DBF7-207C-40BF-96FD-4A078C577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BB8E8-86CB-4E6B-B633-FF2DAC587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B24D4-1A1F-40B3-80A3-7D042560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669F4-02C1-4BB1-A9E9-6D64B2ACB01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B5506-46BF-4FF7-8762-CACC3124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12F64-3C81-4EDA-802C-85C3FEC8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64DC63-A202-4C38-92A0-7BC66F0A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4ADE6-07FF-416A-8BED-140A3D54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97F18-E959-4F7C-9309-B00F78AC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669F4-02C1-4BB1-A9E9-6D64B2ACB01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08670-A675-4CB3-B9A7-772D2B35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F49AD-3420-44DC-AA34-D189B405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64DC63-A202-4C38-92A0-7BC66F0A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B5DD-1E93-4C20-9D9F-70D33696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751FD-ABCF-4C8D-8626-FAEC4057A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4AD4D-2A86-4BF9-A1A1-E1389040D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60669-6733-4D1B-9A3B-7A9199B4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669F4-02C1-4BB1-A9E9-6D64B2ACB01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EEBCA-D4BD-4EB7-AA73-B7FD2983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07C5D-CF33-4908-8EF5-DC437C42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64DC63-A202-4C38-92A0-7BC66F0A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240B-A1BC-4225-8C8F-18732BB4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C5D63-FB38-428F-A585-23D0189F2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3BC1B-501D-437D-8C26-CEBFD5D6A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A7BE-FA62-4F36-AD34-0A46A7B8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5669F4-02C1-4BB1-A9E9-6D64B2ACB01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032C6-A2B5-4DD4-A932-A7E24C69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C992C-F344-4B74-86FA-55501ECF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64DC63-A202-4C38-92A0-7BC66F0A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1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7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11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5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4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946527-A6BA-4A71-8E1C-DCC19539438D}"/>
              </a:ext>
            </a:extLst>
          </p:cNvPr>
          <p:cNvSpPr txBox="1"/>
          <p:nvPr userDrawn="1"/>
        </p:nvSpPr>
        <p:spPr>
          <a:xfrm>
            <a:off x="121537" y="482188"/>
            <a:ext cx="1217021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DFA3F-9963-405B-8BAA-1E5E3949A2D5}"/>
              </a:ext>
            </a:extLst>
          </p:cNvPr>
          <p:cNvSpPr txBox="1"/>
          <p:nvPr userDrawn="1"/>
        </p:nvSpPr>
        <p:spPr>
          <a:xfrm>
            <a:off x="135249" y="933018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739-5196-4358-A450-19B7D1FF1FED}"/>
              </a:ext>
            </a:extLst>
          </p:cNvPr>
          <p:cNvSpPr txBox="1"/>
          <p:nvPr userDrawn="1"/>
        </p:nvSpPr>
        <p:spPr>
          <a:xfrm>
            <a:off x="135249" y="1404542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শিখন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433462-3690-4A7B-95AE-5638A620E569}"/>
              </a:ext>
            </a:extLst>
          </p:cNvPr>
          <p:cNvSpPr txBox="1"/>
          <p:nvPr userDrawn="1"/>
        </p:nvSpPr>
        <p:spPr>
          <a:xfrm>
            <a:off x="143588" y="2331950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38FB3-8FB4-4DDD-8813-99E0A421995E}"/>
              </a:ext>
            </a:extLst>
          </p:cNvPr>
          <p:cNvSpPr txBox="1"/>
          <p:nvPr userDrawn="1"/>
        </p:nvSpPr>
        <p:spPr>
          <a:xfrm>
            <a:off x="120569" y="1860367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8C424-DC14-4789-A97F-18D718212119}"/>
              </a:ext>
            </a:extLst>
          </p:cNvPr>
          <p:cNvSpPr txBox="1"/>
          <p:nvPr userDrawn="1"/>
        </p:nvSpPr>
        <p:spPr>
          <a:xfrm>
            <a:off x="135248" y="2803474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C091B-5751-42B7-8C1F-C38FAB7CCCA5}"/>
              </a:ext>
            </a:extLst>
          </p:cNvPr>
          <p:cNvSpPr txBox="1"/>
          <p:nvPr userDrawn="1"/>
        </p:nvSpPr>
        <p:spPr>
          <a:xfrm>
            <a:off x="135247" y="3259299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বাড়ীর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8BE701-F972-4296-9093-514EC8D480A2}"/>
              </a:ext>
            </a:extLst>
          </p:cNvPr>
          <p:cNvSpPr txBox="1"/>
          <p:nvPr userDrawn="1"/>
        </p:nvSpPr>
        <p:spPr>
          <a:xfrm>
            <a:off x="143588" y="3715124"/>
            <a:ext cx="121702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ধ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ন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্যবাদ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9B7BA-014D-48B4-85CD-35E1287D65A4}"/>
              </a:ext>
            </a:extLst>
          </p:cNvPr>
          <p:cNvSpPr txBox="1"/>
          <p:nvPr userDrawn="1"/>
        </p:nvSpPr>
        <p:spPr>
          <a:xfrm>
            <a:off x="1653110" y="6329403"/>
            <a:ext cx="9901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),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‌ 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 ০১৭১০-৪৫১৯৪৩</a:t>
            </a:r>
          </a:p>
        </p:txBody>
      </p:sp>
    </p:spTree>
    <p:extLst>
      <p:ext uri="{BB962C8B-B14F-4D97-AF65-F5344CB8AC3E}">
        <p14:creationId xmlns:p14="http://schemas.microsoft.com/office/powerpoint/2010/main" val="167936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4" r:id="rId5"/>
    <p:sldLayoutId id="2147483702" r:id="rId6"/>
    <p:sldLayoutId id="2147483703" r:id="rId7"/>
    <p:sldLayoutId id="2147483705" r:id="rId8"/>
    <p:sldLayoutId id="2147483706" r:id="rId9"/>
    <p:sldLayoutId id="2147483707" r:id="rId10"/>
    <p:sldLayoutId id="2147483708" r:id="rId11"/>
    <p:sldLayoutId id="2147483650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4640624825/videos/1522657897898883/?id=100004640624825&amp;fref=comp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F8ABC-208E-4880-B035-EB8B3AB67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019300"/>
            <a:ext cx="7581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1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E33CF-60D1-418A-864F-A65F0AAC5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06" y="1987215"/>
            <a:ext cx="4437894" cy="323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A0694-962B-4DAC-B112-0D89637C6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46" y="1987215"/>
            <a:ext cx="4437895" cy="32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3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09C4E2-42C4-4E54-A5C4-1A2886BC78F3}"/>
              </a:ext>
            </a:extLst>
          </p:cNvPr>
          <p:cNvSpPr txBox="1"/>
          <p:nvPr/>
        </p:nvSpPr>
        <p:spPr>
          <a:xfrm>
            <a:off x="4393869" y="935511"/>
            <a:ext cx="4169560" cy="1200329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8F474-BFC6-4907-BE15-BB604DF3FC31}"/>
              </a:ext>
            </a:extLst>
          </p:cNvPr>
          <p:cNvSpPr txBox="1"/>
          <p:nvPr/>
        </p:nvSpPr>
        <p:spPr>
          <a:xfrm>
            <a:off x="1991097" y="3461657"/>
            <a:ext cx="10070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40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22029-07A9-4ADE-9233-451469BEE5E7}"/>
              </a:ext>
            </a:extLst>
          </p:cNvPr>
          <p:cNvSpPr txBox="1"/>
          <p:nvPr/>
        </p:nvSpPr>
        <p:spPr>
          <a:xfrm>
            <a:off x="3918857" y="463138"/>
            <a:ext cx="5058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38983-483F-45D7-A7FE-BC18F5198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82" y="1530659"/>
            <a:ext cx="3848973" cy="3802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FE6A51-B08B-4FA2-A82D-C7785FBE9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55" y="1530659"/>
            <a:ext cx="3796678" cy="37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127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F4E1B-789F-4FEC-B947-2C473D7A7A77}"/>
              </a:ext>
            </a:extLst>
          </p:cNvPr>
          <p:cNvSpPr txBox="1"/>
          <p:nvPr/>
        </p:nvSpPr>
        <p:spPr>
          <a:xfrm>
            <a:off x="4771901" y="83127"/>
            <a:ext cx="211578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78616-F18F-4945-839B-F245CD2C7C86}"/>
              </a:ext>
            </a:extLst>
          </p:cNvPr>
          <p:cNvSpPr txBox="1"/>
          <p:nvPr/>
        </p:nvSpPr>
        <p:spPr>
          <a:xfrm>
            <a:off x="1911748" y="1299420"/>
            <a:ext cx="509469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F94C8-8A45-466B-A11D-075F562F6830}"/>
              </a:ext>
            </a:extLst>
          </p:cNvPr>
          <p:cNvSpPr txBox="1"/>
          <p:nvPr/>
        </p:nvSpPr>
        <p:spPr>
          <a:xfrm>
            <a:off x="1962641" y="2072292"/>
            <a:ext cx="210126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মপাতা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151F8-3719-48EE-A3C0-829F8473C26C}"/>
              </a:ext>
            </a:extLst>
          </p:cNvPr>
          <p:cNvSpPr txBox="1"/>
          <p:nvPr/>
        </p:nvSpPr>
        <p:spPr>
          <a:xfrm>
            <a:off x="4868883" y="2072292"/>
            <a:ext cx="19681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CD0DB-BE59-4393-93BB-0F3DB53FAF8F}"/>
              </a:ext>
            </a:extLst>
          </p:cNvPr>
          <p:cNvSpPr txBox="1"/>
          <p:nvPr/>
        </p:nvSpPr>
        <p:spPr>
          <a:xfrm>
            <a:off x="7423483" y="2097464"/>
            <a:ext cx="210111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00B60-71E2-4C42-99C1-F283C1D1A60C}"/>
              </a:ext>
            </a:extLst>
          </p:cNvPr>
          <p:cNvSpPr txBox="1"/>
          <p:nvPr/>
        </p:nvSpPr>
        <p:spPr>
          <a:xfrm>
            <a:off x="10026704" y="2080835"/>
            <a:ext cx="201437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7C3CC-30A6-48BE-8A59-0F710D32B01D}"/>
              </a:ext>
            </a:extLst>
          </p:cNvPr>
          <p:cNvSpPr txBox="1"/>
          <p:nvPr/>
        </p:nvSpPr>
        <p:spPr>
          <a:xfrm>
            <a:off x="1884043" y="2888475"/>
            <a:ext cx="631209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B0DDF-C6EB-4837-99F3-73C4A7D1B27A}"/>
              </a:ext>
            </a:extLst>
          </p:cNvPr>
          <p:cNvSpPr txBox="1"/>
          <p:nvPr/>
        </p:nvSpPr>
        <p:spPr>
          <a:xfrm>
            <a:off x="9854320" y="3578804"/>
            <a:ext cx="202137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ঘ)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B765EE-25B7-46FC-BF92-8C4DF0C4753B}"/>
              </a:ext>
            </a:extLst>
          </p:cNvPr>
          <p:cNvSpPr txBox="1"/>
          <p:nvPr/>
        </p:nvSpPr>
        <p:spPr>
          <a:xfrm>
            <a:off x="1911749" y="4575480"/>
            <a:ext cx="579533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ভাল,থাক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CF84A-14D7-48DA-9A64-92D6BBAE20AC}"/>
              </a:ext>
            </a:extLst>
          </p:cNvPr>
          <p:cNvSpPr txBox="1"/>
          <p:nvPr/>
        </p:nvSpPr>
        <p:spPr>
          <a:xfrm>
            <a:off x="2134949" y="5310391"/>
            <a:ext cx="21898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58C33-6F99-4FF7-9F6E-801FB0961067}"/>
              </a:ext>
            </a:extLst>
          </p:cNvPr>
          <p:cNvSpPr txBox="1"/>
          <p:nvPr/>
        </p:nvSpPr>
        <p:spPr>
          <a:xfrm>
            <a:off x="4759222" y="5330974"/>
            <a:ext cx="21284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খ)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A6352-804E-4BFA-840D-4DCA9EFE30D7}"/>
              </a:ext>
            </a:extLst>
          </p:cNvPr>
          <p:cNvSpPr txBox="1"/>
          <p:nvPr/>
        </p:nvSpPr>
        <p:spPr>
          <a:xfrm>
            <a:off x="7598476" y="5321618"/>
            <a:ext cx="21284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A8CE5-0292-495E-8ABE-AB2B456D3A9C}"/>
              </a:ext>
            </a:extLst>
          </p:cNvPr>
          <p:cNvSpPr txBox="1"/>
          <p:nvPr/>
        </p:nvSpPr>
        <p:spPr>
          <a:xfrm>
            <a:off x="10161319" y="5301521"/>
            <a:ext cx="188152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4086287-31EA-4D39-8990-9105273500A8}"/>
              </a:ext>
            </a:extLst>
          </p:cNvPr>
          <p:cNvSpPr/>
          <p:nvPr/>
        </p:nvSpPr>
        <p:spPr>
          <a:xfrm flipH="1">
            <a:off x="8031392" y="-844123"/>
            <a:ext cx="169555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        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8AF5E-E493-400B-B9F7-5092981C792B}"/>
              </a:ext>
            </a:extLst>
          </p:cNvPr>
          <p:cNvSpPr txBox="1"/>
          <p:nvPr/>
        </p:nvSpPr>
        <p:spPr>
          <a:xfrm>
            <a:off x="8282343" y="312630"/>
            <a:ext cx="305443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5D053A-896F-40DB-9D05-F0A00BC52A16}"/>
              </a:ext>
            </a:extLst>
          </p:cNvPr>
          <p:cNvSpPr txBox="1"/>
          <p:nvPr/>
        </p:nvSpPr>
        <p:spPr>
          <a:xfrm>
            <a:off x="8348860" y="261719"/>
            <a:ext cx="29104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63BB2E-6CC3-4BCB-824F-3ECABF58562F}"/>
              </a:ext>
            </a:extLst>
          </p:cNvPr>
          <p:cNvSpPr txBox="1"/>
          <p:nvPr/>
        </p:nvSpPr>
        <p:spPr>
          <a:xfrm>
            <a:off x="8399098" y="318438"/>
            <a:ext cx="29104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EC3082-D856-49B7-982A-3ECF93B785AC}"/>
              </a:ext>
            </a:extLst>
          </p:cNvPr>
          <p:cNvSpPr txBox="1"/>
          <p:nvPr/>
        </p:nvSpPr>
        <p:spPr>
          <a:xfrm>
            <a:off x="8337482" y="225683"/>
            <a:ext cx="29104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8F11F8-95AE-46B5-B7E0-7B2D53AE9B9D}"/>
              </a:ext>
            </a:extLst>
          </p:cNvPr>
          <p:cNvSpPr txBox="1"/>
          <p:nvPr/>
        </p:nvSpPr>
        <p:spPr>
          <a:xfrm>
            <a:off x="8449336" y="231866"/>
            <a:ext cx="29104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33417A-99E4-4C48-97D2-6725187CDF55}"/>
              </a:ext>
            </a:extLst>
          </p:cNvPr>
          <p:cNvSpPr txBox="1"/>
          <p:nvPr/>
        </p:nvSpPr>
        <p:spPr>
          <a:xfrm>
            <a:off x="8275866" y="284232"/>
            <a:ext cx="29104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376E0-FC32-44C7-BACF-158FD49C33EB}"/>
              </a:ext>
            </a:extLst>
          </p:cNvPr>
          <p:cNvSpPr txBox="1"/>
          <p:nvPr/>
        </p:nvSpPr>
        <p:spPr>
          <a:xfrm>
            <a:off x="8449336" y="246793"/>
            <a:ext cx="29104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E0E618-3C75-42E5-95D8-2749D5630A7F}"/>
              </a:ext>
            </a:extLst>
          </p:cNvPr>
          <p:cNvSpPr txBox="1"/>
          <p:nvPr/>
        </p:nvSpPr>
        <p:spPr>
          <a:xfrm>
            <a:off x="8366782" y="404539"/>
            <a:ext cx="305443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5EA371-C86A-4E8A-B9F3-E614A9D538C1}"/>
              </a:ext>
            </a:extLst>
          </p:cNvPr>
          <p:cNvSpPr txBox="1"/>
          <p:nvPr/>
        </p:nvSpPr>
        <p:spPr>
          <a:xfrm>
            <a:off x="2255391" y="3623386"/>
            <a:ext cx="196518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F97097-6785-4CE8-9BA9-E4E28289C682}"/>
              </a:ext>
            </a:extLst>
          </p:cNvPr>
          <p:cNvSpPr txBox="1"/>
          <p:nvPr/>
        </p:nvSpPr>
        <p:spPr>
          <a:xfrm>
            <a:off x="4790913" y="3642515"/>
            <a:ext cx="206508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ED011E-A277-48CD-9F0A-7B24D7B85564}"/>
              </a:ext>
            </a:extLst>
          </p:cNvPr>
          <p:cNvSpPr txBox="1"/>
          <p:nvPr/>
        </p:nvSpPr>
        <p:spPr>
          <a:xfrm>
            <a:off x="7322308" y="3623386"/>
            <a:ext cx="230345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5D91BF-E2BF-4B52-A926-92DA6E0D1B1E}"/>
              </a:ext>
            </a:extLst>
          </p:cNvPr>
          <p:cNvSpPr txBox="1"/>
          <p:nvPr/>
        </p:nvSpPr>
        <p:spPr>
          <a:xfrm>
            <a:off x="8437958" y="387710"/>
            <a:ext cx="29104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582727-D3DE-4AF6-9F6C-8B6362A29169}"/>
              </a:ext>
            </a:extLst>
          </p:cNvPr>
          <p:cNvSpPr txBox="1"/>
          <p:nvPr/>
        </p:nvSpPr>
        <p:spPr>
          <a:xfrm>
            <a:off x="8387720" y="298306"/>
            <a:ext cx="29104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200248-DF49-4237-B58E-F57BF5F42594}"/>
              </a:ext>
            </a:extLst>
          </p:cNvPr>
          <p:cNvSpPr txBox="1"/>
          <p:nvPr/>
        </p:nvSpPr>
        <p:spPr>
          <a:xfrm>
            <a:off x="8387720" y="231154"/>
            <a:ext cx="29104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94CC1A-65A0-42EE-AAA6-2BD21C70ECDE}"/>
              </a:ext>
            </a:extLst>
          </p:cNvPr>
          <p:cNvSpPr txBox="1"/>
          <p:nvPr/>
        </p:nvSpPr>
        <p:spPr>
          <a:xfrm>
            <a:off x="8373243" y="269919"/>
            <a:ext cx="305443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28921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DF8B9-42AE-4DF8-B27B-843BE445B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48" y="969168"/>
            <a:ext cx="4957703" cy="49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0919B-CE9F-4CE4-AD4A-4FD47094FBD0}"/>
              </a:ext>
            </a:extLst>
          </p:cNvPr>
          <p:cNvSpPr txBox="1"/>
          <p:nvPr/>
        </p:nvSpPr>
        <p:spPr>
          <a:xfrm>
            <a:off x="3934691" y="621198"/>
            <a:ext cx="4575958" cy="1569660"/>
          </a:xfrm>
          <a:prstGeom prst="rect">
            <a:avLst/>
          </a:prstGeom>
          <a:solidFill>
            <a:srgbClr val="00B050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9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9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9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B0148F-FDAE-4A49-8CD5-9E6D8EE3F536}"/>
              </a:ext>
            </a:extLst>
          </p:cNvPr>
          <p:cNvSpPr txBox="1"/>
          <p:nvPr/>
        </p:nvSpPr>
        <p:spPr>
          <a:xfrm>
            <a:off x="3515095" y="2885704"/>
            <a:ext cx="7398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11321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ABEC2-7510-420B-8674-DB70393E9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11" y="154380"/>
            <a:ext cx="9690264" cy="6140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F783F-1F1D-4013-84D3-407FB07D1BAE}"/>
              </a:ext>
            </a:extLst>
          </p:cNvPr>
          <p:cNvSpPr txBox="1"/>
          <p:nvPr/>
        </p:nvSpPr>
        <p:spPr>
          <a:xfrm>
            <a:off x="4626525" y="563362"/>
            <a:ext cx="29789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A78A4-FA0D-4A5C-9E42-B047E5503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12" y="3224509"/>
            <a:ext cx="9809018" cy="31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28767-C3E9-4A0F-A0B1-EE8840BC2733}"/>
              </a:ext>
            </a:extLst>
          </p:cNvPr>
          <p:cNvSpPr/>
          <p:nvPr/>
        </p:nvSpPr>
        <p:spPr>
          <a:xfrm>
            <a:off x="1538076" y="3448006"/>
            <a:ext cx="49434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B2916-ED69-479F-9842-BB151545CD57}"/>
              </a:ext>
            </a:extLst>
          </p:cNvPr>
          <p:cNvSpPr txBox="1"/>
          <p:nvPr/>
        </p:nvSpPr>
        <p:spPr>
          <a:xfrm>
            <a:off x="5142015" y="285007"/>
            <a:ext cx="169817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1B5CC-F5A0-42CF-B78A-F334820A53E2}"/>
              </a:ext>
            </a:extLst>
          </p:cNvPr>
          <p:cNvSpPr txBox="1"/>
          <p:nvPr/>
        </p:nvSpPr>
        <p:spPr>
          <a:xfrm>
            <a:off x="8075223" y="482188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5425A-7DC4-44D0-BD18-90DFCF48BC4D}"/>
              </a:ext>
            </a:extLst>
          </p:cNvPr>
          <p:cNvSpPr txBox="1"/>
          <p:nvPr/>
        </p:nvSpPr>
        <p:spPr>
          <a:xfrm>
            <a:off x="1783739" y="409798"/>
            <a:ext cx="273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C0788-1C77-4D49-92EC-3E36B2792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11" y="1061057"/>
            <a:ext cx="1870226" cy="2348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8A410-A4AF-45C6-BA13-D491040BDAB0}"/>
              </a:ext>
            </a:extLst>
          </p:cNvPr>
          <p:cNvSpPr txBox="1"/>
          <p:nvPr/>
        </p:nvSpPr>
        <p:spPr>
          <a:xfrm>
            <a:off x="7730836" y="3937773"/>
            <a:ext cx="352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10ম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90362-CD43-413F-AF35-7F33BBA1801C}"/>
              </a:ext>
            </a:extLst>
          </p:cNvPr>
          <p:cNvSpPr txBox="1"/>
          <p:nvPr/>
        </p:nvSpPr>
        <p:spPr>
          <a:xfrm>
            <a:off x="121537" y="482188"/>
            <a:ext cx="1217021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6B059-8242-4830-9D8D-E9AD8E8E0ECB}"/>
              </a:ext>
            </a:extLst>
          </p:cNvPr>
          <p:cNvSpPr txBox="1"/>
          <p:nvPr/>
        </p:nvSpPr>
        <p:spPr>
          <a:xfrm>
            <a:off x="135249" y="933018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26638-4505-47C5-8109-01267A641A5A}"/>
              </a:ext>
            </a:extLst>
          </p:cNvPr>
          <p:cNvSpPr txBox="1"/>
          <p:nvPr/>
        </p:nvSpPr>
        <p:spPr>
          <a:xfrm>
            <a:off x="135249" y="1404542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শিখন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DD999C-D647-474E-B96A-C459AB67147F}"/>
              </a:ext>
            </a:extLst>
          </p:cNvPr>
          <p:cNvSpPr txBox="1"/>
          <p:nvPr/>
        </p:nvSpPr>
        <p:spPr>
          <a:xfrm>
            <a:off x="143588" y="2331950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598A18-A198-4EE2-8EF9-B6F321056F3B}"/>
              </a:ext>
            </a:extLst>
          </p:cNvPr>
          <p:cNvSpPr txBox="1"/>
          <p:nvPr/>
        </p:nvSpPr>
        <p:spPr>
          <a:xfrm>
            <a:off x="120569" y="1860367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87B68E-C29B-407B-8A2D-44C198209F23}"/>
              </a:ext>
            </a:extLst>
          </p:cNvPr>
          <p:cNvSpPr txBox="1"/>
          <p:nvPr/>
        </p:nvSpPr>
        <p:spPr>
          <a:xfrm>
            <a:off x="135248" y="2803474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60610-6451-49D2-BC35-7F77A2ABF5DC}"/>
              </a:ext>
            </a:extLst>
          </p:cNvPr>
          <p:cNvSpPr txBox="1"/>
          <p:nvPr/>
        </p:nvSpPr>
        <p:spPr>
          <a:xfrm>
            <a:off x="135247" y="3259299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বাড়ীর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A81871-A595-4835-885D-53915A496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84" y="1117549"/>
            <a:ext cx="2461420" cy="28815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639B57-51F5-4069-ABE9-9479BD0BD15B}"/>
              </a:ext>
            </a:extLst>
          </p:cNvPr>
          <p:cNvSpPr txBox="1"/>
          <p:nvPr/>
        </p:nvSpPr>
        <p:spPr>
          <a:xfrm>
            <a:off x="143588" y="3715124"/>
            <a:ext cx="121702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ধ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ন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্যবাদ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105B2-5873-43BF-861B-404A947F34EB}"/>
              </a:ext>
            </a:extLst>
          </p:cNvPr>
          <p:cNvSpPr txBox="1"/>
          <p:nvPr/>
        </p:nvSpPr>
        <p:spPr>
          <a:xfrm>
            <a:off x="1653110" y="6329403"/>
            <a:ext cx="9901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),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‌ 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 ০১৭১০-৪৫১৯৪৩</a:t>
            </a:r>
          </a:p>
        </p:txBody>
      </p:sp>
    </p:spTree>
    <p:extLst>
      <p:ext uri="{BB962C8B-B14F-4D97-AF65-F5344CB8AC3E}">
        <p14:creationId xmlns:p14="http://schemas.microsoft.com/office/powerpoint/2010/main" val="12908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1A55CB-D27B-4223-B4B7-A3616DE7A7BE}"/>
              </a:ext>
            </a:extLst>
          </p:cNvPr>
          <p:cNvSpPr txBox="1"/>
          <p:nvPr/>
        </p:nvSpPr>
        <p:spPr>
          <a:xfrm>
            <a:off x="4370119" y="1745673"/>
            <a:ext cx="2529445" cy="147732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https://www.facebook.com/100004640624825/videos/1522657897898883/?id=100004640624825&amp;fref=comp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1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50EC5D-1AFD-4A0D-8F60-DDA319208F42}"/>
              </a:ext>
            </a:extLst>
          </p:cNvPr>
          <p:cNvSpPr txBox="1"/>
          <p:nvPr/>
        </p:nvSpPr>
        <p:spPr>
          <a:xfrm>
            <a:off x="3218213" y="522514"/>
            <a:ext cx="666205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নিমগা</a:t>
            </a:r>
            <a:r>
              <a:rPr lang="as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BD5FBF-F842-4C32-88BF-A6E2A1EBF694}"/>
              </a:ext>
            </a:extLst>
          </p:cNvPr>
          <p:cNvSpPr txBox="1"/>
          <p:nvPr/>
        </p:nvSpPr>
        <p:spPr>
          <a:xfrm>
            <a:off x="5949538" y="4104736"/>
            <a:ext cx="2897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AECA6-416E-4F4D-94F6-ACCECF7ECC11}"/>
              </a:ext>
            </a:extLst>
          </p:cNvPr>
          <p:cNvSpPr txBox="1"/>
          <p:nvPr/>
        </p:nvSpPr>
        <p:spPr>
          <a:xfrm>
            <a:off x="1923802" y="926275"/>
            <a:ext cx="855023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বৃক্ষের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গুনাগুন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4CE313F-4B0A-4C5F-92B1-A8A670C414B8}"/>
              </a:ext>
            </a:extLst>
          </p:cNvPr>
          <p:cNvSpPr/>
          <p:nvPr/>
        </p:nvSpPr>
        <p:spPr>
          <a:xfrm>
            <a:off x="5091382" y="2265113"/>
            <a:ext cx="1770048" cy="1770048"/>
          </a:xfrm>
          <a:custGeom>
            <a:avLst/>
            <a:gdLst>
              <a:gd name="connsiteX0" fmla="*/ 0 w 1770048"/>
              <a:gd name="connsiteY0" fmla="*/ 885024 h 1770048"/>
              <a:gd name="connsiteX1" fmla="*/ 885024 w 1770048"/>
              <a:gd name="connsiteY1" fmla="*/ 0 h 1770048"/>
              <a:gd name="connsiteX2" fmla="*/ 1770048 w 1770048"/>
              <a:gd name="connsiteY2" fmla="*/ 885024 h 1770048"/>
              <a:gd name="connsiteX3" fmla="*/ 885024 w 1770048"/>
              <a:gd name="connsiteY3" fmla="*/ 1770048 h 1770048"/>
              <a:gd name="connsiteX4" fmla="*/ 0 w 1770048"/>
              <a:gd name="connsiteY4" fmla="*/ 885024 h 17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048" h="1770048">
                <a:moveTo>
                  <a:pt x="0" y="885024"/>
                </a:moveTo>
                <a:cubicBezTo>
                  <a:pt x="0" y="396239"/>
                  <a:pt x="396239" y="0"/>
                  <a:pt x="885024" y="0"/>
                </a:cubicBezTo>
                <a:cubicBezTo>
                  <a:pt x="1373809" y="0"/>
                  <a:pt x="1770048" y="396239"/>
                  <a:pt x="1770048" y="885024"/>
                </a:cubicBezTo>
                <a:cubicBezTo>
                  <a:pt x="1770048" y="1373809"/>
                  <a:pt x="1373809" y="1770048"/>
                  <a:pt x="885024" y="1770048"/>
                </a:cubicBezTo>
                <a:cubicBezTo>
                  <a:pt x="396239" y="1770048"/>
                  <a:pt x="0" y="1373809"/>
                  <a:pt x="0" y="885024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748" tIns="308748" rIns="308748" bIns="308748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900" kern="12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FF0E60D-7023-4E3F-907B-AB7B6B5EFE87}"/>
              </a:ext>
            </a:extLst>
          </p:cNvPr>
          <p:cNvSpPr/>
          <p:nvPr/>
        </p:nvSpPr>
        <p:spPr>
          <a:xfrm rot="16317461">
            <a:off x="5855321" y="1629602"/>
            <a:ext cx="358076" cy="601816"/>
          </a:xfrm>
          <a:custGeom>
            <a:avLst/>
            <a:gdLst>
              <a:gd name="connsiteX0" fmla="*/ 0 w 358076"/>
              <a:gd name="connsiteY0" fmla="*/ 120363 h 601816"/>
              <a:gd name="connsiteX1" fmla="*/ 179038 w 358076"/>
              <a:gd name="connsiteY1" fmla="*/ 120363 h 601816"/>
              <a:gd name="connsiteX2" fmla="*/ 179038 w 358076"/>
              <a:gd name="connsiteY2" fmla="*/ 0 h 601816"/>
              <a:gd name="connsiteX3" fmla="*/ 358076 w 358076"/>
              <a:gd name="connsiteY3" fmla="*/ 300908 h 601816"/>
              <a:gd name="connsiteX4" fmla="*/ 179038 w 358076"/>
              <a:gd name="connsiteY4" fmla="*/ 601816 h 601816"/>
              <a:gd name="connsiteX5" fmla="*/ 179038 w 358076"/>
              <a:gd name="connsiteY5" fmla="*/ 481453 h 601816"/>
              <a:gd name="connsiteX6" fmla="*/ 0 w 358076"/>
              <a:gd name="connsiteY6" fmla="*/ 481453 h 601816"/>
              <a:gd name="connsiteX7" fmla="*/ 0 w 358076"/>
              <a:gd name="connsiteY7" fmla="*/ 120363 h 6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076" h="601816">
                <a:moveTo>
                  <a:pt x="0" y="120363"/>
                </a:moveTo>
                <a:lnTo>
                  <a:pt x="179038" y="120363"/>
                </a:lnTo>
                <a:lnTo>
                  <a:pt x="179038" y="0"/>
                </a:lnTo>
                <a:lnTo>
                  <a:pt x="358076" y="300908"/>
                </a:lnTo>
                <a:lnTo>
                  <a:pt x="179038" y="601816"/>
                </a:lnTo>
                <a:lnTo>
                  <a:pt x="179038" y="481453"/>
                </a:lnTo>
                <a:lnTo>
                  <a:pt x="0" y="481453"/>
                </a:lnTo>
                <a:lnTo>
                  <a:pt x="0" y="12036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0363" rIns="107422" bIns="120362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500" kern="12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0B1C30C-DD3D-4CC9-9C53-7CE9809CB7E0}"/>
              </a:ext>
            </a:extLst>
          </p:cNvPr>
          <p:cNvSpPr/>
          <p:nvPr/>
        </p:nvSpPr>
        <p:spPr>
          <a:xfrm>
            <a:off x="5285097" y="2864"/>
            <a:ext cx="1593043" cy="1593043"/>
          </a:xfrm>
          <a:custGeom>
            <a:avLst/>
            <a:gdLst>
              <a:gd name="connsiteX0" fmla="*/ 0 w 1593043"/>
              <a:gd name="connsiteY0" fmla="*/ 796522 h 1593043"/>
              <a:gd name="connsiteX1" fmla="*/ 796522 w 1593043"/>
              <a:gd name="connsiteY1" fmla="*/ 0 h 1593043"/>
              <a:gd name="connsiteX2" fmla="*/ 1593044 w 1593043"/>
              <a:gd name="connsiteY2" fmla="*/ 796522 h 1593043"/>
              <a:gd name="connsiteX3" fmla="*/ 796522 w 1593043"/>
              <a:gd name="connsiteY3" fmla="*/ 1593044 h 1593043"/>
              <a:gd name="connsiteX4" fmla="*/ 0 w 1593043"/>
              <a:gd name="connsiteY4" fmla="*/ 796522 h 159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043" h="1593043">
                <a:moveTo>
                  <a:pt x="0" y="796522"/>
                </a:moveTo>
                <a:cubicBezTo>
                  <a:pt x="0" y="356615"/>
                  <a:pt x="356615" y="0"/>
                  <a:pt x="796522" y="0"/>
                </a:cubicBezTo>
                <a:cubicBezTo>
                  <a:pt x="1236429" y="0"/>
                  <a:pt x="1593044" y="356615"/>
                  <a:pt x="1593044" y="796522"/>
                </a:cubicBezTo>
                <a:cubicBezTo>
                  <a:pt x="1593044" y="1236429"/>
                  <a:pt x="1236429" y="1593044"/>
                  <a:pt x="796522" y="1593044"/>
                </a:cubicBezTo>
                <a:cubicBezTo>
                  <a:pt x="356615" y="1593044"/>
                  <a:pt x="0" y="1236429"/>
                  <a:pt x="0" y="79652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776" tIns="263776" rIns="263776" bIns="26377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১9জুলাই, ১৯99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2A75716-9F03-4178-B754-DBF786F088BE}"/>
              </a:ext>
            </a:extLst>
          </p:cNvPr>
          <p:cNvSpPr/>
          <p:nvPr/>
        </p:nvSpPr>
        <p:spPr>
          <a:xfrm rot="3712923">
            <a:off x="6342967" y="3949310"/>
            <a:ext cx="389635" cy="601816"/>
          </a:xfrm>
          <a:custGeom>
            <a:avLst/>
            <a:gdLst>
              <a:gd name="connsiteX0" fmla="*/ 0 w 389635"/>
              <a:gd name="connsiteY0" fmla="*/ 120363 h 601816"/>
              <a:gd name="connsiteX1" fmla="*/ 194818 w 389635"/>
              <a:gd name="connsiteY1" fmla="*/ 120363 h 601816"/>
              <a:gd name="connsiteX2" fmla="*/ 194818 w 389635"/>
              <a:gd name="connsiteY2" fmla="*/ 0 h 601816"/>
              <a:gd name="connsiteX3" fmla="*/ 389635 w 389635"/>
              <a:gd name="connsiteY3" fmla="*/ 300908 h 601816"/>
              <a:gd name="connsiteX4" fmla="*/ 194818 w 389635"/>
              <a:gd name="connsiteY4" fmla="*/ 601816 h 601816"/>
              <a:gd name="connsiteX5" fmla="*/ 194818 w 389635"/>
              <a:gd name="connsiteY5" fmla="*/ 481453 h 601816"/>
              <a:gd name="connsiteX6" fmla="*/ 0 w 389635"/>
              <a:gd name="connsiteY6" fmla="*/ 481453 h 601816"/>
              <a:gd name="connsiteX7" fmla="*/ 0 w 389635"/>
              <a:gd name="connsiteY7" fmla="*/ 120363 h 6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35" h="601816">
                <a:moveTo>
                  <a:pt x="0" y="120363"/>
                </a:moveTo>
                <a:lnTo>
                  <a:pt x="194818" y="120363"/>
                </a:lnTo>
                <a:lnTo>
                  <a:pt x="194818" y="0"/>
                </a:lnTo>
                <a:lnTo>
                  <a:pt x="389635" y="300908"/>
                </a:lnTo>
                <a:lnTo>
                  <a:pt x="194818" y="601816"/>
                </a:lnTo>
                <a:lnTo>
                  <a:pt x="194818" y="481453"/>
                </a:lnTo>
                <a:lnTo>
                  <a:pt x="0" y="481453"/>
                </a:lnTo>
                <a:lnTo>
                  <a:pt x="0" y="12036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633482"/>
              <a:satOff val="-6796"/>
              <a:lumOff val="1601"/>
              <a:alphaOff val="0"/>
            </a:schemeClr>
          </a:fillRef>
          <a:effectRef idx="0">
            <a:schemeClr val="accent4">
              <a:hueOff val="1633482"/>
              <a:satOff val="-6796"/>
              <a:lumOff val="16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0362" rIns="116889" bIns="12036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5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22AB0DF-1965-4CA0-A011-1E65BBA357CA}"/>
              </a:ext>
            </a:extLst>
          </p:cNvPr>
          <p:cNvSpPr/>
          <p:nvPr/>
        </p:nvSpPr>
        <p:spPr>
          <a:xfrm>
            <a:off x="6295088" y="4490136"/>
            <a:ext cx="1593043" cy="1593043"/>
          </a:xfrm>
          <a:custGeom>
            <a:avLst/>
            <a:gdLst>
              <a:gd name="connsiteX0" fmla="*/ 0 w 1593043"/>
              <a:gd name="connsiteY0" fmla="*/ 796522 h 1593043"/>
              <a:gd name="connsiteX1" fmla="*/ 796522 w 1593043"/>
              <a:gd name="connsiteY1" fmla="*/ 0 h 1593043"/>
              <a:gd name="connsiteX2" fmla="*/ 1593044 w 1593043"/>
              <a:gd name="connsiteY2" fmla="*/ 796522 h 1593043"/>
              <a:gd name="connsiteX3" fmla="*/ 796522 w 1593043"/>
              <a:gd name="connsiteY3" fmla="*/ 1593044 h 1593043"/>
              <a:gd name="connsiteX4" fmla="*/ 0 w 1593043"/>
              <a:gd name="connsiteY4" fmla="*/ 796522 h 159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043" h="1593043">
                <a:moveTo>
                  <a:pt x="0" y="796522"/>
                </a:moveTo>
                <a:cubicBezTo>
                  <a:pt x="0" y="356615"/>
                  <a:pt x="356615" y="0"/>
                  <a:pt x="796522" y="0"/>
                </a:cubicBezTo>
                <a:cubicBezTo>
                  <a:pt x="1236429" y="0"/>
                  <a:pt x="1593044" y="356615"/>
                  <a:pt x="1593044" y="796522"/>
                </a:cubicBezTo>
                <a:cubicBezTo>
                  <a:pt x="1593044" y="1236429"/>
                  <a:pt x="1236429" y="1593044"/>
                  <a:pt x="796522" y="1593044"/>
                </a:cubicBezTo>
                <a:cubicBezTo>
                  <a:pt x="356615" y="1593044"/>
                  <a:pt x="0" y="1236429"/>
                  <a:pt x="0" y="79652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633482"/>
              <a:satOff val="-6796"/>
              <a:lumOff val="1601"/>
              <a:alphaOff val="0"/>
            </a:schemeClr>
          </a:fillRef>
          <a:effectRef idx="2">
            <a:schemeClr val="accent4">
              <a:hueOff val="1633482"/>
              <a:satOff val="-6796"/>
              <a:lumOff val="16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156" tIns="256156" rIns="256156" bIns="25615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ডা,সত্যনারায়ন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মুখোপাধ্যায়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88BE922-0761-4FAA-BB44-910675613E2B}"/>
              </a:ext>
            </a:extLst>
          </p:cNvPr>
          <p:cNvSpPr/>
          <p:nvPr/>
        </p:nvSpPr>
        <p:spPr>
          <a:xfrm rot="741590">
            <a:off x="6999556" y="3134411"/>
            <a:ext cx="463081" cy="601816"/>
          </a:xfrm>
          <a:custGeom>
            <a:avLst/>
            <a:gdLst>
              <a:gd name="connsiteX0" fmla="*/ 0 w 463081"/>
              <a:gd name="connsiteY0" fmla="*/ 120363 h 601816"/>
              <a:gd name="connsiteX1" fmla="*/ 231541 w 463081"/>
              <a:gd name="connsiteY1" fmla="*/ 120363 h 601816"/>
              <a:gd name="connsiteX2" fmla="*/ 231541 w 463081"/>
              <a:gd name="connsiteY2" fmla="*/ 0 h 601816"/>
              <a:gd name="connsiteX3" fmla="*/ 463081 w 463081"/>
              <a:gd name="connsiteY3" fmla="*/ 300908 h 601816"/>
              <a:gd name="connsiteX4" fmla="*/ 231541 w 463081"/>
              <a:gd name="connsiteY4" fmla="*/ 601816 h 601816"/>
              <a:gd name="connsiteX5" fmla="*/ 231541 w 463081"/>
              <a:gd name="connsiteY5" fmla="*/ 481453 h 601816"/>
              <a:gd name="connsiteX6" fmla="*/ 0 w 463081"/>
              <a:gd name="connsiteY6" fmla="*/ 481453 h 601816"/>
              <a:gd name="connsiteX7" fmla="*/ 0 w 463081"/>
              <a:gd name="connsiteY7" fmla="*/ 120363 h 6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081" h="601816">
                <a:moveTo>
                  <a:pt x="0" y="120363"/>
                </a:moveTo>
                <a:lnTo>
                  <a:pt x="231541" y="120363"/>
                </a:lnTo>
                <a:lnTo>
                  <a:pt x="231541" y="0"/>
                </a:lnTo>
                <a:lnTo>
                  <a:pt x="463081" y="300908"/>
                </a:lnTo>
                <a:lnTo>
                  <a:pt x="231541" y="601816"/>
                </a:lnTo>
                <a:lnTo>
                  <a:pt x="231541" y="481453"/>
                </a:lnTo>
                <a:lnTo>
                  <a:pt x="0" y="481453"/>
                </a:lnTo>
                <a:lnTo>
                  <a:pt x="0" y="12036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0363" rIns="138923" bIns="120362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5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FF2285-8616-4451-B625-99A5161AA7AD}"/>
              </a:ext>
            </a:extLst>
          </p:cNvPr>
          <p:cNvSpPr/>
          <p:nvPr/>
        </p:nvSpPr>
        <p:spPr>
          <a:xfrm>
            <a:off x="7652182" y="2905611"/>
            <a:ext cx="1593043" cy="1593043"/>
          </a:xfrm>
          <a:custGeom>
            <a:avLst/>
            <a:gdLst>
              <a:gd name="connsiteX0" fmla="*/ 0 w 1593043"/>
              <a:gd name="connsiteY0" fmla="*/ 796522 h 1593043"/>
              <a:gd name="connsiteX1" fmla="*/ 796522 w 1593043"/>
              <a:gd name="connsiteY1" fmla="*/ 0 h 1593043"/>
              <a:gd name="connsiteX2" fmla="*/ 1593044 w 1593043"/>
              <a:gd name="connsiteY2" fmla="*/ 796522 h 1593043"/>
              <a:gd name="connsiteX3" fmla="*/ 796522 w 1593043"/>
              <a:gd name="connsiteY3" fmla="*/ 1593044 h 1593043"/>
              <a:gd name="connsiteX4" fmla="*/ 0 w 1593043"/>
              <a:gd name="connsiteY4" fmla="*/ 796522 h 159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043" h="1593043">
                <a:moveTo>
                  <a:pt x="0" y="796522"/>
                </a:moveTo>
                <a:cubicBezTo>
                  <a:pt x="0" y="356615"/>
                  <a:pt x="356615" y="0"/>
                  <a:pt x="796522" y="0"/>
                </a:cubicBezTo>
                <a:cubicBezTo>
                  <a:pt x="1236429" y="0"/>
                  <a:pt x="1593044" y="356615"/>
                  <a:pt x="1593044" y="796522"/>
                </a:cubicBezTo>
                <a:cubicBezTo>
                  <a:pt x="1593044" y="1236429"/>
                  <a:pt x="1236429" y="1593044"/>
                  <a:pt x="796522" y="1593044"/>
                </a:cubicBezTo>
                <a:cubicBezTo>
                  <a:pt x="356615" y="1593044"/>
                  <a:pt x="0" y="1236429"/>
                  <a:pt x="0" y="79652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2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696" tIns="258696" rIns="258696" bIns="25869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ছদ্মনাম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বলাইচাঁদ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মুখোপাধ্যায়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7476420-93EB-4E93-8593-65858D8AC1A7}"/>
              </a:ext>
            </a:extLst>
          </p:cNvPr>
          <p:cNvSpPr/>
          <p:nvPr/>
        </p:nvSpPr>
        <p:spPr>
          <a:xfrm rot="20801742">
            <a:off x="4606251" y="3131394"/>
            <a:ext cx="348875" cy="601817"/>
          </a:xfrm>
          <a:custGeom>
            <a:avLst/>
            <a:gdLst>
              <a:gd name="connsiteX0" fmla="*/ 0 w 348874"/>
              <a:gd name="connsiteY0" fmla="*/ 120363 h 601816"/>
              <a:gd name="connsiteX1" fmla="*/ 174437 w 348874"/>
              <a:gd name="connsiteY1" fmla="*/ 120363 h 601816"/>
              <a:gd name="connsiteX2" fmla="*/ 174437 w 348874"/>
              <a:gd name="connsiteY2" fmla="*/ 0 h 601816"/>
              <a:gd name="connsiteX3" fmla="*/ 348874 w 348874"/>
              <a:gd name="connsiteY3" fmla="*/ 300908 h 601816"/>
              <a:gd name="connsiteX4" fmla="*/ 174437 w 348874"/>
              <a:gd name="connsiteY4" fmla="*/ 601816 h 601816"/>
              <a:gd name="connsiteX5" fmla="*/ 174437 w 348874"/>
              <a:gd name="connsiteY5" fmla="*/ 481453 h 601816"/>
              <a:gd name="connsiteX6" fmla="*/ 0 w 348874"/>
              <a:gd name="connsiteY6" fmla="*/ 481453 h 601816"/>
              <a:gd name="connsiteX7" fmla="*/ 0 w 348874"/>
              <a:gd name="connsiteY7" fmla="*/ 120363 h 6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874" h="601816">
                <a:moveTo>
                  <a:pt x="348874" y="481453"/>
                </a:moveTo>
                <a:lnTo>
                  <a:pt x="174437" y="481453"/>
                </a:lnTo>
                <a:lnTo>
                  <a:pt x="174437" y="601816"/>
                </a:lnTo>
                <a:lnTo>
                  <a:pt x="0" y="300908"/>
                </a:lnTo>
                <a:lnTo>
                  <a:pt x="174437" y="0"/>
                </a:lnTo>
                <a:lnTo>
                  <a:pt x="174437" y="120363"/>
                </a:lnTo>
                <a:lnTo>
                  <a:pt x="348874" y="120363"/>
                </a:lnTo>
                <a:lnTo>
                  <a:pt x="348874" y="48145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62" tIns="120363" rIns="0" bIns="12036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5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C7DE70C-AF0F-4CD3-AE37-A7A7765ACAB1}"/>
              </a:ext>
            </a:extLst>
          </p:cNvPr>
          <p:cNvSpPr/>
          <p:nvPr/>
        </p:nvSpPr>
        <p:spPr>
          <a:xfrm>
            <a:off x="2921332" y="2892299"/>
            <a:ext cx="1549155" cy="1593043"/>
          </a:xfrm>
          <a:custGeom>
            <a:avLst/>
            <a:gdLst>
              <a:gd name="connsiteX0" fmla="*/ 0 w 1549155"/>
              <a:gd name="connsiteY0" fmla="*/ 796522 h 1593043"/>
              <a:gd name="connsiteX1" fmla="*/ 774578 w 1549155"/>
              <a:gd name="connsiteY1" fmla="*/ 0 h 1593043"/>
              <a:gd name="connsiteX2" fmla="*/ 1549156 w 1549155"/>
              <a:gd name="connsiteY2" fmla="*/ 796522 h 1593043"/>
              <a:gd name="connsiteX3" fmla="*/ 774578 w 1549155"/>
              <a:gd name="connsiteY3" fmla="*/ 1593044 h 1593043"/>
              <a:gd name="connsiteX4" fmla="*/ 0 w 1549155"/>
              <a:gd name="connsiteY4" fmla="*/ 796522 h 159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155" h="1593043">
                <a:moveTo>
                  <a:pt x="0" y="796522"/>
                </a:moveTo>
                <a:cubicBezTo>
                  <a:pt x="0" y="356615"/>
                  <a:pt x="346790" y="0"/>
                  <a:pt x="774578" y="0"/>
                </a:cubicBezTo>
                <a:cubicBezTo>
                  <a:pt x="1202366" y="0"/>
                  <a:pt x="1549156" y="356615"/>
                  <a:pt x="1549156" y="796522"/>
                </a:cubicBezTo>
                <a:cubicBezTo>
                  <a:pt x="1549156" y="1236429"/>
                  <a:pt x="1202366" y="1593044"/>
                  <a:pt x="774578" y="1593044"/>
                </a:cubicBezTo>
                <a:cubicBezTo>
                  <a:pt x="346790" y="1593044"/>
                  <a:pt x="0" y="1236429"/>
                  <a:pt x="0" y="79652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2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728" tIns="256156" rIns="249728" bIns="25615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কিছুক্ষন</a:t>
            </a:r>
            <a:r>
              <a:rPr lang="en-US" sz="1800" kern="1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বনফুলের</a:t>
            </a:r>
            <a:r>
              <a:rPr lang="en-US" sz="1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গল্প,তনবী,বনফুলের</a:t>
            </a:r>
            <a:r>
              <a:rPr lang="en-US" sz="1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A5AE07-87F5-47B4-BA76-8687154824C2}"/>
              </a:ext>
            </a:extLst>
          </p:cNvPr>
          <p:cNvSpPr/>
          <p:nvPr/>
        </p:nvSpPr>
        <p:spPr>
          <a:xfrm rot="17618026">
            <a:off x="5275254" y="3977042"/>
            <a:ext cx="372144" cy="601816"/>
          </a:xfrm>
          <a:custGeom>
            <a:avLst/>
            <a:gdLst>
              <a:gd name="connsiteX0" fmla="*/ 0 w 372143"/>
              <a:gd name="connsiteY0" fmla="*/ 120363 h 601816"/>
              <a:gd name="connsiteX1" fmla="*/ 186072 w 372143"/>
              <a:gd name="connsiteY1" fmla="*/ 120363 h 601816"/>
              <a:gd name="connsiteX2" fmla="*/ 186072 w 372143"/>
              <a:gd name="connsiteY2" fmla="*/ 0 h 601816"/>
              <a:gd name="connsiteX3" fmla="*/ 372143 w 372143"/>
              <a:gd name="connsiteY3" fmla="*/ 300908 h 601816"/>
              <a:gd name="connsiteX4" fmla="*/ 186072 w 372143"/>
              <a:gd name="connsiteY4" fmla="*/ 601816 h 601816"/>
              <a:gd name="connsiteX5" fmla="*/ 186072 w 372143"/>
              <a:gd name="connsiteY5" fmla="*/ 481453 h 601816"/>
              <a:gd name="connsiteX6" fmla="*/ 0 w 372143"/>
              <a:gd name="connsiteY6" fmla="*/ 481453 h 601816"/>
              <a:gd name="connsiteX7" fmla="*/ 0 w 372143"/>
              <a:gd name="connsiteY7" fmla="*/ 120363 h 6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143" h="601816">
                <a:moveTo>
                  <a:pt x="372143" y="481453"/>
                </a:moveTo>
                <a:lnTo>
                  <a:pt x="186071" y="481453"/>
                </a:lnTo>
                <a:lnTo>
                  <a:pt x="186071" y="601816"/>
                </a:lnTo>
                <a:lnTo>
                  <a:pt x="0" y="300908"/>
                </a:lnTo>
                <a:lnTo>
                  <a:pt x="186071" y="0"/>
                </a:lnTo>
                <a:lnTo>
                  <a:pt x="186071" y="120363"/>
                </a:lnTo>
                <a:lnTo>
                  <a:pt x="372143" y="120363"/>
                </a:lnTo>
                <a:lnTo>
                  <a:pt x="372143" y="48145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643" tIns="120362" rIns="0" bIns="12036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5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747011-E71A-4F94-9E10-751194ACBEBB}"/>
              </a:ext>
            </a:extLst>
          </p:cNvPr>
          <p:cNvSpPr/>
          <p:nvPr/>
        </p:nvSpPr>
        <p:spPr>
          <a:xfrm>
            <a:off x="4200521" y="4542425"/>
            <a:ext cx="1593043" cy="1593043"/>
          </a:xfrm>
          <a:custGeom>
            <a:avLst/>
            <a:gdLst>
              <a:gd name="connsiteX0" fmla="*/ 0 w 1593043"/>
              <a:gd name="connsiteY0" fmla="*/ 796522 h 1593043"/>
              <a:gd name="connsiteX1" fmla="*/ 796522 w 1593043"/>
              <a:gd name="connsiteY1" fmla="*/ 0 h 1593043"/>
              <a:gd name="connsiteX2" fmla="*/ 1593044 w 1593043"/>
              <a:gd name="connsiteY2" fmla="*/ 796522 h 1593043"/>
              <a:gd name="connsiteX3" fmla="*/ 796522 w 1593043"/>
              <a:gd name="connsiteY3" fmla="*/ 1593044 h 1593043"/>
              <a:gd name="connsiteX4" fmla="*/ 0 w 1593043"/>
              <a:gd name="connsiteY4" fmla="*/ 796522 h 159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043" h="1593043">
                <a:moveTo>
                  <a:pt x="0" y="796522"/>
                </a:moveTo>
                <a:cubicBezTo>
                  <a:pt x="0" y="356615"/>
                  <a:pt x="356615" y="0"/>
                  <a:pt x="796522" y="0"/>
                </a:cubicBezTo>
                <a:cubicBezTo>
                  <a:pt x="1236429" y="0"/>
                  <a:pt x="1593044" y="356615"/>
                  <a:pt x="1593044" y="796522"/>
                </a:cubicBezTo>
                <a:cubicBezTo>
                  <a:pt x="1593044" y="1236429"/>
                  <a:pt x="1236429" y="1593044"/>
                  <a:pt x="796522" y="1593044"/>
                </a:cubicBezTo>
                <a:cubicBezTo>
                  <a:pt x="356615" y="1593044"/>
                  <a:pt x="0" y="1236429"/>
                  <a:pt x="0" y="79652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696" tIns="258696" rIns="258696" bIns="25869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অফিসার</a:t>
            </a:r>
            <a:endParaRPr lang="en-US" sz="1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C9C5427-19C9-4AF2-B5C5-1F805E708889}"/>
              </a:ext>
            </a:extLst>
          </p:cNvPr>
          <p:cNvSpPr/>
          <p:nvPr/>
        </p:nvSpPr>
        <p:spPr>
          <a:xfrm rot="19344169">
            <a:off x="6742427" y="2094601"/>
            <a:ext cx="393520" cy="601816"/>
          </a:xfrm>
          <a:custGeom>
            <a:avLst/>
            <a:gdLst>
              <a:gd name="connsiteX0" fmla="*/ 0 w 393520"/>
              <a:gd name="connsiteY0" fmla="*/ 120363 h 601816"/>
              <a:gd name="connsiteX1" fmla="*/ 196760 w 393520"/>
              <a:gd name="connsiteY1" fmla="*/ 120363 h 601816"/>
              <a:gd name="connsiteX2" fmla="*/ 196760 w 393520"/>
              <a:gd name="connsiteY2" fmla="*/ 0 h 601816"/>
              <a:gd name="connsiteX3" fmla="*/ 393520 w 393520"/>
              <a:gd name="connsiteY3" fmla="*/ 300908 h 601816"/>
              <a:gd name="connsiteX4" fmla="*/ 196760 w 393520"/>
              <a:gd name="connsiteY4" fmla="*/ 601816 h 601816"/>
              <a:gd name="connsiteX5" fmla="*/ 196760 w 393520"/>
              <a:gd name="connsiteY5" fmla="*/ 481453 h 601816"/>
              <a:gd name="connsiteX6" fmla="*/ 0 w 393520"/>
              <a:gd name="connsiteY6" fmla="*/ 481453 h 601816"/>
              <a:gd name="connsiteX7" fmla="*/ 0 w 393520"/>
              <a:gd name="connsiteY7" fmla="*/ 120363 h 6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520" h="601816">
                <a:moveTo>
                  <a:pt x="0" y="120363"/>
                </a:moveTo>
                <a:lnTo>
                  <a:pt x="196760" y="120363"/>
                </a:lnTo>
                <a:lnTo>
                  <a:pt x="196760" y="0"/>
                </a:lnTo>
                <a:lnTo>
                  <a:pt x="393520" y="300908"/>
                </a:lnTo>
                <a:lnTo>
                  <a:pt x="196760" y="601816"/>
                </a:lnTo>
                <a:lnTo>
                  <a:pt x="196760" y="481453"/>
                </a:lnTo>
                <a:lnTo>
                  <a:pt x="0" y="481453"/>
                </a:lnTo>
                <a:lnTo>
                  <a:pt x="0" y="12036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167408"/>
              <a:satOff val="-33981"/>
              <a:lumOff val="8007"/>
              <a:alphaOff val="0"/>
            </a:schemeClr>
          </a:fillRef>
          <a:effectRef idx="0">
            <a:schemeClr val="accent4">
              <a:hueOff val="8167408"/>
              <a:satOff val="-33981"/>
              <a:lumOff val="80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0362" rIns="118055" bIns="12036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5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046860-57E9-4BBE-B16A-CA2CBDC5D075}"/>
              </a:ext>
            </a:extLst>
          </p:cNvPr>
          <p:cNvSpPr/>
          <p:nvPr/>
        </p:nvSpPr>
        <p:spPr>
          <a:xfrm>
            <a:off x="7076734" y="879731"/>
            <a:ext cx="1593043" cy="1593043"/>
          </a:xfrm>
          <a:custGeom>
            <a:avLst/>
            <a:gdLst>
              <a:gd name="connsiteX0" fmla="*/ 0 w 1593043"/>
              <a:gd name="connsiteY0" fmla="*/ 796522 h 1593043"/>
              <a:gd name="connsiteX1" fmla="*/ 796522 w 1593043"/>
              <a:gd name="connsiteY1" fmla="*/ 0 h 1593043"/>
              <a:gd name="connsiteX2" fmla="*/ 1593044 w 1593043"/>
              <a:gd name="connsiteY2" fmla="*/ 796522 h 1593043"/>
              <a:gd name="connsiteX3" fmla="*/ 796522 w 1593043"/>
              <a:gd name="connsiteY3" fmla="*/ 1593044 h 1593043"/>
              <a:gd name="connsiteX4" fmla="*/ 0 w 1593043"/>
              <a:gd name="connsiteY4" fmla="*/ 796522 h 159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043" h="1593043">
                <a:moveTo>
                  <a:pt x="0" y="796522"/>
                </a:moveTo>
                <a:cubicBezTo>
                  <a:pt x="0" y="356615"/>
                  <a:pt x="356615" y="0"/>
                  <a:pt x="796522" y="0"/>
                </a:cubicBezTo>
                <a:cubicBezTo>
                  <a:pt x="1236429" y="0"/>
                  <a:pt x="1593044" y="356615"/>
                  <a:pt x="1593044" y="796522"/>
                </a:cubicBezTo>
                <a:cubicBezTo>
                  <a:pt x="1593044" y="1236429"/>
                  <a:pt x="1236429" y="1593044"/>
                  <a:pt x="796522" y="1593044"/>
                </a:cubicBezTo>
                <a:cubicBezTo>
                  <a:pt x="356615" y="1593044"/>
                  <a:pt x="0" y="1236429"/>
                  <a:pt x="0" y="79652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167408"/>
              <a:satOff val="-33981"/>
              <a:lumOff val="8007"/>
              <a:alphaOff val="0"/>
            </a:schemeClr>
          </a:fillRef>
          <a:effectRef idx="2">
            <a:schemeClr val="accent4">
              <a:hueOff val="8167408"/>
              <a:satOff val="-33981"/>
              <a:lumOff val="80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616" tIns="253616" rIns="253616" bIns="25361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জন্ম</a:t>
            </a:r>
            <a:r>
              <a:rPr lang="en-US" sz="1600" kern="1200" dirty="0"/>
              <a:t>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বিহারের</a:t>
            </a:r>
            <a:endParaRPr lang="en-US" sz="1600" kern="1200" dirty="0"/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মনিহার</a:t>
            </a:r>
            <a:r>
              <a:rPr lang="en-US" sz="1600" kern="1200" dirty="0"/>
              <a:t> </a:t>
            </a:r>
            <a:r>
              <a:rPr lang="en-US" sz="1600" kern="1200" dirty="0" err="1"/>
              <a:t>গ্রামে</a:t>
            </a:r>
            <a:endParaRPr lang="en-US" sz="1600" kern="1200" dirty="0"/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3CFE17-34D0-4C31-879B-FE908B7883EE}"/>
              </a:ext>
            </a:extLst>
          </p:cNvPr>
          <p:cNvSpPr/>
          <p:nvPr/>
        </p:nvSpPr>
        <p:spPr>
          <a:xfrm rot="2351572">
            <a:off x="4867100" y="2103874"/>
            <a:ext cx="330486" cy="601817"/>
          </a:xfrm>
          <a:custGeom>
            <a:avLst/>
            <a:gdLst>
              <a:gd name="connsiteX0" fmla="*/ 0 w 330485"/>
              <a:gd name="connsiteY0" fmla="*/ 120363 h 601816"/>
              <a:gd name="connsiteX1" fmla="*/ 165243 w 330485"/>
              <a:gd name="connsiteY1" fmla="*/ 120363 h 601816"/>
              <a:gd name="connsiteX2" fmla="*/ 165243 w 330485"/>
              <a:gd name="connsiteY2" fmla="*/ 0 h 601816"/>
              <a:gd name="connsiteX3" fmla="*/ 330485 w 330485"/>
              <a:gd name="connsiteY3" fmla="*/ 300908 h 601816"/>
              <a:gd name="connsiteX4" fmla="*/ 165243 w 330485"/>
              <a:gd name="connsiteY4" fmla="*/ 601816 h 601816"/>
              <a:gd name="connsiteX5" fmla="*/ 165243 w 330485"/>
              <a:gd name="connsiteY5" fmla="*/ 481453 h 601816"/>
              <a:gd name="connsiteX6" fmla="*/ 0 w 330485"/>
              <a:gd name="connsiteY6" fmla="*/ 481453 h 601816"/>
              <a:gd name="connsiteX7" fmla="*/ 0 w 330485"/>
              <a:gd name="connsiteY7" fmla="*/ 120363 h 6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485" h="601816">
                <a:moveTo>
                  <a:pt x="330485" y="481453"/>
                </a:moveTo>
                <a:lnTo>
                  <a:pt x="165242" y="481453"/>
                </a:lnTo>
                <a:lnTo>
                  <a:pt x="165242" y="601816"/>
                </a:lnTo>
                <a:lnTo>
                  <a:pt x="0" y="300908"/>
                </a:lnTo>
                <a:lnTo>
                  <a:pt x="165242" y="0"/>
                </a:lnTo>
                <a:lnTo>
                  <a:pt x="165242" y="120363"/>
                </a:lnTo>
                <a:lnTo>
                  <a:pt x="330485" y="120363"/>
                </a:lnTo>
                <a:lnTo>
                  <a:pt x="330485" y="48145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45" tIns="120363" rIns="0" bIns="12036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5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8D56E2-443D-4D39-8964-C54368CF2CF1}"/>
              </a:ext>
            </a:extLst>
          </p:cNvPr>
          <p:cNvSpPr/>
          <p:nvPr/>
        </p:nvSpPr>
        <p:spPr>
          <a:xfrm>
            <a:off x="3418064" y="901979"/>
            <a:ext cx="1593043" cy="1593043"/>
          </a:xfrm>
          <a:custGeom>
            <a:avLst/>
            <a:gdLst>
              <a:gd name="connsiteX0" fmla="*/ 0 w 1593043"/>
              <a:gd name="connsiteY0" fmla="*/ 796522 h 1593043"/>
              <a:gd name="connsiteX1" fmla="*/ 796522 w 1593043"/>
              <a:gd name="connsiteY1" fmla="*/ 0 h 1593043"/>
              <a:gd name="connsiteX2" fmla="*/ 1593044 w 1593043"/>
              <a:gd name="connsiteY2" fmla="*/ 796522 h 1593043"/>
              <a:gd name="connsiteX3" fmla="*/ 796522 w 1593043"/>
              <a:gd name="connsiteY3" fmla="*/ 1593044 h 1593043"/>
              <a:gd name="connsiteX4" fmla="*/ 0 w 1593043"/>
              <a:gd name="connsiteY4" fmla="*/ 796522 h 159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043" h="1593043">
                <a:moveTo>
                  <a:pt x="0" y="796522"/>
                </a:moveTo>
                <a:cubicBezTo>
                  <a:pt x="0" y="356615"/>
                  <a:pt x="356615" y="0"/>
                  <a:pt x="796522" y="0"/>
                </a:cubicBezTo>
                <a:cubicBezTo>
                  <a:pt x="1236429" y="0"/>
                  <a:pt x="1593044" y="356615"/>
                  <a:pt x="1593044" y="796522"/>
                </a:cubicBezTo>
                <a:cubicBezTo>
                  <a:pt x="1593044" y="1236429"/>
                  <a:pt x="1236429" y="1593044"/>
                  <a:pt x="796522" y="1593044"/>
                </a:cubicBezTo>
                <a:cubicBezTo>
                  <a:pt x="356615" y="1593044"/>
                  <a:pt x="0" y="1236429"/>
                  <a:pt x="0" y="79652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776" tIns="263776" rIns="263776" bIns="26377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৯ফেব্রঃ ১৯৮৯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1A8F9-A99F-4FFC-8CA9-750054E3FD93}"/>
              </a:ext>
            </a:extLst>
          </p:cNvPr>
          <p:cNvSpPr txBox="1"/>
          <p:nvPr/>
        </p:nvSpPr>
        <p:spPr>
          <a:xfrm>
            <a:off x="3800104" y="391886"/>
            <a:ext cx="229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FA1ECBF-9D75-4E3A-AB5F-1D96EFDFFC17}"/>
              </a:ext>
            </a:extLst>
          </p:cNvPr>
          <p:cNvSpPr/>
          <p:nvPr/>
        </p:nvSpPr>
        <p:spPr>
          <a:xfrm>
            <a:off x="3998685" y="761218"/>
            <a:ext cx="5152571" cy="1741714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B895C2-CED6-4FD9-A907-7AD72962D155}"/>
              </a:ext>
            </a:extLst>
          </p:cNvPr>
          <p:cNvSpPr/>
          <p:nvPr/>
        </p:nvSpPr>
        <p:spPr>
          <a:xfrm>
            <a:off x="4640787" y="978878"/>
            <a:ext cx="3868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FDC03-1A7B-48E2-8BDC-5351D066CA6E}"/>
              </a:ext>
            </a:extLst>
          </p:cNvPr>
          <p:cNvSpPr txBox="1"/>
          <p:nvPr/>
        </p:nvSpPr>
        <p:spPr>
          <a:xfrm>
            <a:off x="2873830" y="3049127"/>
            <a:ext cx="8680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835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9A1C3-2C3C-4C2B-B3D2-971E9CB4E58C}"/>
              </a:ext>
            </a:extLst>
          </p:cNvPr>
          <p:cNvSpPr txBox="1"/>
          <p:nvPr/>
        </p:nvSpPr>
        <p:spPr>
          <a:xfrm>
            <a:off x="4283243" y="312821"/>
            <a:ext cx="2683042" cy="110799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as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EB557-E6D8-4F7B-8999-650AC6432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73" y="1601413"/>
            <a:ext cx="5850163" cy="3519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58DEC5-5F32-4CEB-B6C3-395003C5A738}"/>
              </a:ext>
            </a:extLst>
          </p:cNvPr>
          <p:cNvSpPr txBox="1"/>
          <p:nvPr/>
        </p:nvSpPr>
        <p:spPr>
          <a:xfrm>
            <a:off x="2006930" y="5120650"/>
            <a:ext cx="9927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াছের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রেনা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05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BEBBF6-DEF0-4EFA-AA84-6E1C36DC7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18" y="1428096"/>
            <a:ext cx="5850162" cy="3519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2380AC-4AA6-4EA1-BF45-E1270F185634}"/>
              </a:ext>
            </a:extLst>
          </p:cNvPr>
          <p:cNvSpPr txBox="1"/>
          <p:nvPr/>
        </p:nvSpPr>
        <p:spPr>
          <a:xfrm>
            <a:off x="4525879" y="104657"/>
            <a:ext cx="3140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8A0A3-ECE6-442C-960F-2516A3F4C0BF}"/>
              </a:ext>
            </a:extLst>
          </p:cNvPr>
          <p:cNvSpPr txBox="1"/>
          <p:nvPr/>
        </p:nvSpPr>
        <p:spPr>
          <a:xfrm>
            <a:off x="1401289" y="5107080"/>
            <a:ext cx="10367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নিমগাছের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ংশায়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পঞ্চমু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19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524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135</cp:revision>
  <dcterms:created xsi:type="dcterms:W3CDTF">2020-01-18T02:15:57Z</dcterms:created>
  <dcterms:modified xsi:type="dcterms:W3CDTF">2020-02-18T04:04:16Z</dcterms:modified>
</cp:coreProperties>
</file>