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0" r:id="rId2"/>
    <p:sldId id="364" r:id="rId3"/>
    <p:sldId id="363" r:id="rId4"/>
    <p:sldId id="365" r:id="rId5"/>
    <p:sldId id="384" r:id="rId6"/>
    <p:sldId id="368" r:id="rId7"/>
    <p:sldId id="369" r:id="rId8"/>
    <p:sldId id="385" r:id="rId9"/>
    <p:sldId id="386" r:id="rId10"/>
    <p:sldId id="387" r:id="rId11"/>
    <p:sldId id="388" r:id="rId12"/>
    <p:sldId id="376" r:id="rId13"/>
    <p:sldId id="392" r:id="rId14"/>
    <p:sldId id="390" r:id="rId15"/>
    <p:sldId id="389" r:id="rId16"/>
    <p:sldId id="391" r:id="rId17"/>
    <p:sldId id="372" r:id="rId18"/>
    <p:sldId id="374" r:id="rId19"/>
    <p:sldId id="393" r:id="rId20"/>
    <p:sldId id="394" r:id="rId21"/>
    <p:sldId id="395" r:id="rId22"/>
    <p:sldId id="396" r:id="rId23"/>
    <p:sldId id="380" r:id="rId24"/>
    <p:sldId id="381" r:id="rId25"/>
    <p:sldId id="382" r:id="rId26"/>
    <p:sldId id="383" r:id="rId27"/>
  </p:sldIdLst>
  <p:sldSz cx="9721850" cy="5761038"/>
  <p:notesSz cx="6858000" cy="9144000"/>
  <p:defaultTextStyle>
    <a:defPPr>
      <a:defRPr lang="en-US"/>
    </a:defPPr>
    <a:lvl1pPr marL="0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6357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2713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9070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5427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81783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8140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34497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10853" algn="l" defTabSz="9527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660066"/>
    <a:srgbClr val="FF0000"/>
    <a:srgbClr val="003300"/>
    <a:srgbClr val="990033"/>
    <a:srgbClr val="006600"/>
    <a:srgbClr val="000099"/>
    <a:srgbClr val="800000"/>
    <a:srgbClr val="0000CC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78" autoAdjust="0"/>
    <p:restoredTop sz="79026" autoAdjust="0"/>
  </p:normalViewPr>
  <p:slideViewPr>
    <p:cSldViewPr>
      <p:cViewPr>
        <p:scale>
          <a:sx n="80" d="100"/>
          <a:sy n="80" d="100"/>
        </p:scale>
        <p:origin x="-930" y="-150"/>
      </p:cViewPr>
      <p:guideLst>
        <p:guide orient="horz" pos="1815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10D49-B662-4D31-BBE7-7E84FD06FED1}" type="doc">
      <dgm:prSet loTypeId="urn:microsoft.com/office/officeart/2005/8/layout/vList4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F84BF7-0886-43F4-9347-C9B48F37098E}">
      <dgm:prSet phldrT="[Text]"/>
      <dgm:spPr/>
      <dgm:t>
        <a:bodyPr/>
        <a:lstStyle/>
        <a:p>
          <a:pPr algn="l"/>
          <a:r>
            <a:rPr lang="en-US" b="1" dirty="0" err="1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মানুষের</a:t>
          </a:r>
          <a:r>
            <a:rPr lang="en-US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নানা</a:t>
          </a:r>
          <a:r>
            <a:rPr lang="en-US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কর্মকাণ্ড</a:t>
          </a:r>
          <a:endParaRPr lang="en-US" b="1" dirty="0">
            <a:solidFill>
              <a:srgbClr val="003300"/>
            </a:solidFill>
            <a:latin typeface="NikoshBAN" pitchFamily="2" charset="0"/>
            <a:cs typeface="NikoshBAN" pitchFamily="2" charset="0"/>
          </a:endParaRPr>
        </a:p>
      </dgm:t>
    </dgm:pt>
    <dgm:pt modelId="{1FF132CC-FFA4-42AE-A280-E84B5F612CBE}" type="parTrans" cxnId="{F0CE4294-0409-4C5C-BE78-F920BCAB5264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200D9DEE-9E59-4AF5-B1B6-2883D47F9EA1}" type="sibTrans" cxnId="{F0CE4294-0409-4C5C-BE78-F920BCAB5264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5BA9EB5E-340A-4D78-8A9F-F72F43946F25}">
      <dgm:prSet phldrT="[Text]"/>
      <dgm:spPr/>
      <dgm:t>
        <a:bodyPr/>
        <a:lstStyle/>
        <a:p>
          <a:r>
            <a:rPr lang="en-US" b="1" dirty="0" err="1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প্রাকৃতিক</a:t>
          </a:r>
          <a:r>
            <a:rPr lang="en-US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দূর্যোগ</a:t>
          </a:r>
          <a:endParaRPr lang="en-US" b="1" dirty="0">
            <a:solidFill>
              <a:srgbClr val="003300"/>
            </a:solidFill>
            <a:latin typeface="NikoshBAN" pitchFamily="2" charset="0"/>
            <a:cs typeface="NikoshBAN" pitchFamily="2" charset="0"/>
          </a:endParaRPr>
        </a:p>
      </dgm:t>
    </dgm:pt>
    <dgm:pt modelId="{F8C6B57D-969C-471E-83A4-E4BD15C32126}" type="parTrans" cxnId="{07A3DDEE-B21A-4283-B0B1-6B731891905A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23F1CEF5-6487-40AA-8CDB-CD0E3228950F}" type="sibTrans" cxnId="{07A3DDEE-B21A-4283-B0B1-6B731891905A}">
      <dgm:prSet/>
      <dgm:spPr/>
      <dgm:t>
        <a:bodyPr/>
        <a:lstStyle/>
        <a:p>
          <a:endParaRPr lang="en-US">
            <a:latin typeface="SutonnyMJ" pitchFamily="2" charset="0"/>
          </a:endParaRPr>
        </a:p>
      </dgm:t>
    </dgm:pt>
    <dgm:pt modelId="{05F957DC-22A1-4DBB-9F23-61CF1DCD928D}" type="pres">
      <dgm:prSet presAssocID="{88010D49-B662-4D31-BBE7-7E84FD06FED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76E585-823E-48E2-8C46-20D6F0B7CF24}" type="pres">
      <dgm:prSet presAssocID="{3DF84BF7-0886-43F4-9347-C9B48F37098E}" presName="comp" presStyleCnt="0"/>
      <dgm:spPr/>
    </dgm:pt>
    <dgm:pt modelId="{2A1C7E88-3EF4-4C97-B113-D22CF081AA76}" type="pres">
      <dgm:prSet presAssocID="{3DF84BF7-0886-43F4-9347-C9B48F37098E}" presName="box" presStyleLbl="node1" presStyleIdx="0" presStyleCnt="2"/>
      <dgm:spPr/>
      <dgm:t>
        <a:bodyPr/>
        <a:lstStyle/>
        <a:p>
          <a:endParaRPr lang="en-US"/>
        </a:p>
      </dgm:t>
    </dgm:pt>
    <dgm:pt modelId="{CEB11DD7-6F04-4CB5-9AF7-665F39F904AC}" type="pres">
      <dgm:prSet presAssocID="{3DF84BF7-0886-43F4-9347-C9B48F37098E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41716F-70D6-40E9-9B4A-A95F356AB9D8}" type="pres">
      <dgm:prSet presAssocID="{3DF84BF7-0886-43F4-9347-C9B48F37098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EC58D-C5FE-4C79-B9C8-0AAB66E6C273}" type="pres">
      <dgm:prSet presAssocID="{200D9DEE-9E59-4AF5-B1B6-2883D47F9EA1}" presName="spacer" presStyleCnt="0"/>
      <dgm:spPr/>
    </dgm:pt>
    <dgm:pt modelId="{4D62EF47-91C3-43CC-B33A-F251A5683361}" type="pres">
      <dgm:prSet presAssocID="{5BA9EB5E-340A-4D78-8A9F-F72F43946F25}" presName="comp" presStyleCnt="0"/>
      <dgm:spPr/>
    </dgm:pt>
    <dgm:pt modelId="{B843B638-D5AB-42DC-8260-F65E7D82741F}" type="pres">
      <dgm:prSet presAssocID="{5BA9EB5E-340A-4D78-8A9F-F72F43946F25}" presName="box" presStyleLbl="node1" presStyleIdx="1" presStyleCnt="2" custLinFactNeighborX="5323" custLinFactNeighborY="-790"/>
      <dgm:spPr/>
      <dgm:t>
        <a:bodyPr/>
        <a:lstStyle/>
        <a:p>
          <a:endParaRPr lang="en-US"/>
        </a:p>
      </dgm:t>
    </dgm:pt>
    <dgm:pt modelId="{44252824-CFD4-434D-BE0B-FDB504881923}" type="pres">
      <dgm:prSet presAssocID="{5BA9EB5E-340A-4D78-8A9F-F72F43946F25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5D84B79-990B-4348-86F2-25F41F7F4DC2}" type="pres">
      <dgm:prSet presAssocID="{5BA9EB5E-340A-4D78-8A9F-F72F43946F2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A3DDEE-B21A-4283-B0B1-6B731891905A}" srcId="{88010D49-B662-4D31-BBE7-7E84FD06FED1}" destId="{5BA9EB5E-340A-4D78-8A9F-F72F43946F25}" srcOrd="1" destOrd="0" parTransId="{F8C6B57D-969C-471E-83A4-E4BD15C32126}" sibTransId="{23F1CEF5-6487-40AA-8CDB-CD0E3228950F}"/>
    <dgm:cxn modelId="{F0CE4294-0409-4C5C-BE78-F920BCAB5264}" srcId="{88010D49-B662-4D31-BBE7-7E84FD06FED1}" destId="{3DF84BF7-0886-43F4-9347-C9B48F37098E}" srcOrd="0" destOrd="0" parTransId="{1FF132CC-FFA4-42AE-A280-E84B5F612CBE}" sibTransId="{200D9DEE-9E59-4AF5-B1B6-2883D47F9EA1}"/>
    <dgm:cxn modelId="{386BA073-14C5-4705-BE7A-722E09919617}" type="presOf" srcId="{3DF84BF7-0886-43F4-9347-C9B48F37098E}" destId="{2A1C7E88-3EF4-4C97-B113-D22CF081AA76}" srcOrd="0" destOrd="0" presId="urn:microsoft.com/office/officeart/2005/8/layout/vList4"/>
    <dgm:cxn modelId="{E0967178-FB94-4267-ACD7-6BA150C26FC4}" type="presOf" srcId="{5BA9EB5E-340A-4D78-8A9F-F72F43946F25}" destId="{55D84B79-990B-4348-86F2-25F41F7F4DC2}" srcOrd="1" destOrd="0" presId="urn:microsoft.com/office/officeart/2005/8/layout/vList4"/>
    <dgm:cxn modelId="{358AF88D-A608-4FB5-A29F-199A698AFFCF}" type="presOf" srcId="{88010D49-B662-4D31-BBE7-7E84FD06FED1}" destId="{05F957DC-22A1-4DBB-9F23-61CF1DCD928D}" srcOrd="0" destOrd="0" presId="urn:microsoft.com/office/officeart/2005/8/layout/vList4"/>
    <dgm:cxn modelId="{65E4A98B-1256-49E0-9897-915301266EB9}" type="presOf" srcId="{5BA9EB5E-340A-4D78-8A9F-F72F43946F25}" destId="{B843B638-D5AB-42DC-8260-F65E7D82741F}" srcOrd="0" destOrd="0" presId="urn:microsoft.com/office/officeart/2005/8/layout/vList4"/>
    <dgm:cxn modelId="{1456ADEB-BB07-4E98-9872-1268AC2342B8}" type="presOf" srcId="{3DF84BF7-0886-43F4-9347-C9B48F37098E}" destId="{0341716F-70D6-40E9-9B4A-A95F356AB9D8}" srcOrd="1" destOrd="0" presId="urn:microsoft.com/office/officeart/2005/8/layout/vList4"/>
    <dgm:cxn modelId="{E3B83910-3F0A-4BAC-A117-07D4CA7908B7}" type="presParOf" srcId="{05F957DC-22A1-4DBB-9F23-61CF1DCD928D}" destId="{3876E585-823E-48E2-8C46-20D6F0B7CF24}" srcOrd="0" destOrd="0" presId="urn:microsoft.com/office/officeart/2005/8/layout/vList4"/>
    <dgm:cxn modelId="{076372BF-0B6E-437C-9167-2C87D167AAED}" type="presParOf" srcId="{3876E585-823E-48E2-8C46-20D6F0B7CF24}" destId="{2A1C7E88-3EF4-4C97-B113-D22CF081AA76}" srcOrd="0" destOrd="0" presId="urn:microsoft.com/office/officeart/2005/8/layout/vList4"/>
    <dgm:cxn modelId="{93F432A9-DC55-4A8B-99B0-6C89F402734E}" type="presParOf" srcId="{3876E585-823E-48E2-8C46-20D6F0B7CF24}" destId="{CEB11DD7-6F04-4CB5-9AF7-665F39F904AC}" srcOrd="1" destOrd="0" presId="urn:microsoft.com/office/officeart/2005/8/layout/vList4"/>
    <dgm:cxn modelId="{58FDB9F8-B5DA-486F-9A84-865445586C29}" type="presParOf" srcId="{3876E585-823E-48E2-8C46-20D6F0B7CF24}" destId="{0341716F-70D6-40E9-9B4A-A95F356AB9D8}" srcOrd="2" destOrd="0" presId="urn:microsoft.com/office/officeart/2005/8/layout/vList4"/>
    <dgm:cxn modelId="{3E8F3161-22EB-402E-945F-8FA00D83771C}" type="presParOf" srcId="{05F957DC-22A1-4DBB-9F23-61CF1DCD928D}" destId="{116EC58D-C5FE-4C79-B9C8-0AAB66E6C273}" srcOrd="1" destOrd="0" presId="urn:microsoft.com/office/officeart/2005/8/layout/vList4"/>
    <dgm:cxn modelId="{AE07F11A-7A14-4DA7-922E-B3D33B11F57E}" type="presParOf" srcId="{05F957DC-22A1-4DBB-9F23-61CF1DCD928D}" destId="{4D62EF47-91C3-43CC-B33A-F251A5683361}" srcOrd="2" destOrd="0" presId="urn:microsoft.com/office/officeart/2005/8/layout/vList4"/>
    <dgm:cxn modelId="{27F9E7AE-B281-4D21-A7C2-8E2564AA9A0F}" type="presParOf" srcId="{4D62EF47-91C3-43CC-B33A-F251A5683361}" destId="{B843B638-D5AB-42DC-8260-F65E7D82741F}" srcOrd="0" destOrd="0" presId="urn:microsoft.com/office/officeart/2005/8/layout/vList4"/>
    <dgm:cxn modelId="{5B61D066-A131-4672-BB94-DAA6B33BAB3E}" type="presParOf" srcId="{4D62EF47-91C3-43CC-B33A-F251A5683361}" destId="{44252824-CFD4-434D-BE0B-FDB504881923}" srcOrd="1" destOrd="0" presId="urn:microsoft.com/office/officeart/2005/8/layout/vList4"/>
    <dgm:cxn modelId="{D96F7EDD-2ED5-46CD-9214-C73213FFB2FB}" type="presParOf" srcId="{4D62EF47-91C3-43CC-B33A-F251A5683361}" destId="{55D84B79-990B-4348-86F2-25F41F7F4DC2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2DBECE-10FB-4277-A32C-6B7C563CFE7A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A4FA96-4F0E-4151-ACFA-CAF30BC10A8D}">
      <dgm:prSet phldrT="[Text]"/>
      <dgm:spPr/>
      <dgm:t>
        <a:bodyPr/>
        <a:lstStyle/>
        <a:p>
          <a:r>
            <a:rPr lang="en-US" b="1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ভূমিকম্প</a:t>
          </a:r>
          <a:endParaRPr lang="en-US" b="1" dirty="0">
            <a:solidFill>
              <a:srgbClr val="003300"/>
            </a:solidFill>
            <a:latin typeface="NikoshBAN" pitchFamily="2" charset="0"/>
            <a:cs typeface="NikoshBAN" pitchFamily="2" charset="0"/>
          </a:endParaRPr>
        </a:p>
      </dgm:t>
    </dgm:pt>
    <dgm:pt modelId="{F95E3025-28DF-45AB-A171-C871F892D774}" type="parTrans" cxnId="{B625F361-2CBF-4728-8359-4DB7AC1D2A7F}">
      <dgm:prSet/>
      <dgm:spPr/>
      <dgm:t>
        <a:bodyPr/>
        <a:lstStyle/>
        <a:p>
          <a:endParaRPr lang="en-US" b="1">
            <a:solidFill>
              <a:srgbClr val="003300"/>
            </a:solidFill>
          </a:endParaRPr>
        </a:p>
      </dgm:t>
    </dgm:pt>
    <dgm:pt modelId="{5C92CB6C-A0C3-41AA-8A88-EB824206FC06}" type="sibTrans" cxnId="{B625F361-2CBF-4728-8359-4DB7AC1D2A7F}">
      <dgm:prSet/>
      <dgm:spPr/>
      <dgm:t>
        <a:bodyPr/>
        <a:lstStyle/>
        <a:p>
          <a:endParaRPr lang="en-US" b="1">
            <a:solidFill>
              <a:srgbClr val="003300"/>
            </a:solidFill>
          </a:endParaRPr>
        </a:p>
      </dgm:t>
    </dgm:pt>
    <dgm:pt modelId="{93C46EA3-3181-45D4-BCC3-A9A84DE1CDC0}">
      <dgm:prSet phldrT="[Text]"/>
      <dgm:spPr/>
      <dgm:t>
        <a:bodyPr/>
        <a:lstStyle/>
        <a:p>
          <a:r>
            <a:rPr lang="en-US" b="1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ঝড়</a:t>
          </a:r>
          <a:endParaRPr lang="en-US" b="1" dirty="0">
            <a:solidFill>
              <a:srgbClr val="003300"/>
            </a:solidFill>
            <a:latin typeface="NikoshBAN" pitchFamily="2" charset="0"/>
            <a:cs typeface="NikoshBAN" pitchFamily="2" charset="0"/>
          </a:endParaRPr>
        </a:p>
      </dgm:t>
    </dgm:pt>
    <dgm:pt modelId="{DFAC457E-4D7B-410F-970C-57ADD55C0F01}" type="parTrans" cxnId="{80F4E70A-C068-4018-B2B7-9206F471CA61}">
      <dgm:prSet/>
      <dgm:spPr/>
      <dgm:t>
        <a:bodyPr/>
        <a:lstStyle/>
        <a:p>
          <a:endParaRPr lang="en-US" b="1">
            <a:solidFill>
              <a:srgbClr val="003300"/>
            </a:solidFill>
          </a:endParaRPr>
        </a:p>
      </dgm:t>
    </dgm:pt>
    <dgm:pt modelId="{6F42DB5B-EADE-417C-91BC-E2C4C523B450}" type="sibTrans" cxnId="{80F4E70A-C068-4018-B2B7-9206F471CA61}">
      <dgm:prSet/>
      <dgm:spPr/>
      <dgm:t>
        <a:bodyPr/>
        <a:lstStyle/>
        <a:p>
          <a:endParaRPr lang="en-US" b="1">
            <a:solidFill>
              <a:srgbClr val="003300"/>
            </a:solidFill>
          </a:endParaRPr>
        </a:p>
      </dgm:t>
    </dgm:pt>
    <dgm:pt modelId="{3357B214-5442-49BC-A952-5636C782431D}">
      <dgm:prSet phldrT="[Text]"/>
      <dgm:spPr/>
      <dgm:t>
        <a:bodyPr/>
        <a:lstStyle/>
        <a:p>
          <a:r>
            <a:rPr lang="en-US" b="1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বন্যা</a:t>
          </a:r>
          <a:endParaRPr lang="en-US" b="1" dirty="0">
            <a:solidFill>
              <a:srgbClr val="003300"/>
            </a:solidFill>
            <a:latin typeface="NikoshBAN" pitchFamily="2" charset="0"/>
            <a:cs typeface="NikoshBAN" pitchFamily="2" charset="0"/>
          </a:endParaRPr>
        </a:p>
      </dgm:t>
    </dgm:pt>
    <dgm:pt modelId="{830C3CEE-D8A2-4AA5-851F-D8937F6F4DF7}" type="parTrans" cxnId="{540C9CC0-F750-4F9B-9BCF-B85C00B4871B}">
      <dgm:prSet/>
      <dgm:spPr/>
      <dgm:t>
        <a:bodyPr/>
        <a:lstStyle/>
        <a:p>
          <a:endParaRPr lang="en-US" b="1">
            <a:solidFill>
              <a:srgbClr val="003300"/>
            </a:solidFill>
          </a:endParaRPr>
        </a:p>
      </dgm:t>
    </dgm:pt>
    <dgm:pt modelId="{02BD5309-86BD-4DAF-8419-70FFF66C41EF}" type="sibTrans" cxnId="{540C9CC0-F750-4F9B-9BCF-B85C00B4871B}">
      <dgm:prSet/>
      <dgm:spPr/>
      <dgm:t>
        <a:bodyPr/>
        <a:lstStyle/>
        <a:p>
          <a:endParaRPr lang="en-US" b="1">
            <a:solidFill>
              <a:srgbClr val="003300"/>
            </a:solidFill>
          </a:endParaRPr>
        </a:p>
      </dgm:t>
    </dgm:pt>
    <dgm:pt modelId="{45C2DFF6-6901-4993-828B-E6B0F01BA12C}">
      <dgm:prSet/>
      <dgm:spPr/>
      <dgm:t>
        <a:bodyPr/>
        <a:lstStyle/>
        <a:p>
          <a:r>
            <a:rPr lang="en-US" b="1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খরা</a:t>
          </a:r>
          <a:endParaRPr lang="en-US" b="1" dirty="0">
            <a:solidFill>
              <a:srgbClr val="003300"/>
            </a:solidFill>
            <a:latin typeface="NikoshBAN" pitchFamily="2" charset="0"/>
            <a:cs typeface="NikoshBAN" pitchFamily="2" charset="0"/>
          </a:endParaRPr>
        </a:p>
      </dgm:t>
    </dgm:pt>
    <dgm:pt modelId="{20C1DDC8-ECA8-47F5-9E4B-8B5231809E9A}" type="parTrans" cxnId="{9EE6B989-7EB8-4595-B2B3-2F8744DF6AA4}">
      <dgm:prSet/>
      <dgm:spPr/>
      <dgm:t>
        <a:bodyPr/>
        <a:lstStyle/>
        <a:p>
          <a:endParaRPr lang="en-US" b="1">
            <a:solidFill>
              <a:srgbClr val="003300"/>
            </a:solidFill>
          </a:endParaRPr>
        </a:p>
      </dgm:t>
    </dgm:pt>
    <dgm:pt modelId="{BF2508E6-A176-40C4-A55D-AA385B1D8C3E}" type="sibTrans" cxnId="{9EE6B989-7EB8-4595-B2B3-2F8744DF6AA4}">
      <dgm:prSet/>
      <dgm:spPr/>
      <dgm:t>
        <a:bodyPr/>
        <a:lstStyle/>
        <a:p>
          <a:endParaRPr lang="en-US" b="1">
            <a:solidFill>
              <a:srgbClr val="003300"/>
            </a:solidFill>
          </a:endParaRPr>
        </a:p>
      </dgm:t>
    </dgm:pt>
    <dgm:pt modelId="{1F74F453-AFC5-4AAC-B674-40A633A5A496}" type="pres">
      <dgm:prSet presAssocID="{EC2DBECE-10FB-4277-A32C-6B7C563CFE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F44F64-5F77-4971-8FBB-D644B0D78798}" type="pres">
      <dgm:prSet presAssocID="{12A4FA96-4F0E-4151-ACFA-CAF30BC10A8D}" presName="comp" presStyleCnt="0"/>
      <dgm:spPr/>
    </dgm:pt>
    <dgm:pt modelId="{94046562-6BD7-44C7-BEC5-BF424F3EB2C0}" type="pres">
      <dgm:prSet presAssocID="{12A4FA96-4F0E-4151-ACFA-CAF30BC10A8D}" presName="box" presStyleLbl="node1" presStyleIdx="0" presStyleCnt="4" custLinFactNeighborX="2019"/>
      <dgm:spPr/>
      <dgm:t>
        <a:bodyPr/>
        <a:lstStyle/>
        <a:p>
          <a:endParaRPr lang="en-US"/>
        </a:p>
      </dgm:t>
    </dgm:pt>
    <dgm:pt modelId="{DF954061-5702-4B7C-B0C1-8E75B5A7EEB6}" type="pres">
      <dgm:prSet presAssocID="{12A4FA96-4F0E-4151-ACFA-CAF30BC10A8D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6F61D61-0F84-473D-BFBA-23755A4C23A2}" type="pres">
      <dgm:prSet presAssocID="{12A4FA96-4F0E-4151-ACFA-CAF30BC10A8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0F410-0ECA-47C6-B52D-21E48B606F93}" type="pres">
      <dgm:prSet presAssocID="{5C92CB6C-A0C3-41AA-8A88-EB824206FC06}" presName="spacer" presStyleCnt="0"/>
      <dgm:spPr/>
    </dgm:pt>
    <dgm:pt modelId="{61A4C4E8-B452-4489-AD43-E8179679B539}" type="pres">
      <dgm:prSet presAssocID="{93C46EA3-3181-45D4-BCC3-A9A84DE1CDC0}" presName="comp" presStyleCnt="0"/>
      <dgm:spPr/>
    </dgm:pt>
    <dgm:pt modelId="{ABD14C20-6E97-4F68-A66E-C9B766B06168}" type="pres">
      <dgm:prSet presAssocID="{93C46EA3-3181-45D4-BCC3-A9A84DE1CDC0}" presName="box" presStyleLbl="node1" presStyleIdx="1" presStyleCnt="4"/>
      <dgm:spPr/>
      <dgm:t>
        <a:bodyPr/>
        <a:lstStyle/>
        <a:p>
          <a:endParaRPr lang="en-US"/>
        </a:p>
      </dgm:t>
    </dgm:pt>
    <dgm:pt modelId="{BDCAAC02-0486-4BBC-80B0-8F947EE57A6A}" type="pres">
      <dgm:prSet presAssocID="{93C46EA3-3181-45D4-BCC3-A9A84DE1CDC0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4B92A58-F220-49C6-9300-86DDE6C8C147}" type="pres">
      <dgm:prSet presAssocID="{93C46EA3-3181-45D4-BCC3-A9A84DE1CDC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ADFB0-0250-486A-BFF3-C4CB751556F1}" type="pres">
      <dgm:prSet presAssocID="{6F42DB5B-EADE-417C-91BC-E2C4C523B450}" presName="spacer" presStyleCnt="0"/>
      <dgm:spPr/>
    </dgm:pt>
    <dgm:pt modelId="{FD907EE1-488E-4BE7-9232-08AD7F3C21FB}" type="pres">
      <dgm:prSet presAssocID="{3357B214-5442-49BC-A952-5636C782431D}" presName="comp" presStyleCnt="0"/>
      <dgm:spPr/>
    </dgm:pt>
    <dgm:pt modelId="{F90716F9-CF75-483B-9CCA-2EC6926388E3}" type="pres">
      <dgm:prSet presAssocID="{3357B214-5442-49BC-A952-5636C782431D}" presName="box" presStyleLbl="node1" presStyleIdx="2" presStyleCnt="4"/>
      <dgm:spPr/>
      <dgm:t>
        <a:bodyPr/>
        <a:lstStyle/>
        <a:p>
          <a:endParaRPr lang="en-US"/>
        </a:p>
      </dgm:t>
    </dgm:pt>
    <dgm:pt modelId="{D0720411-7468-4EBC-9BDA-DD8DEC99150C}" type="pres">
      <dgm:prSet presAssocID="{3357B214-5442-49BC-A952-5636C782431D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F8A1D9B-31AF-4ABC-B061-5B981030E064}" type="pres">
      <dgm:prSet presAssocID="{3357B214-5442-49BC-A952-5636C782431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F30F3-6F23-4D42-AA20-499F9025EC2B}" type="pres">
      <dgm:prSet presAssocID="{02BD5309-86BD-4DAF-8419-70FFF66C41EF}" presName="spacer" presStyleCnt="0"/>
      <dgm:spPr/>
    </dgm:pt>
    <dgm:pt modelId="{AC726C15-F85F-4A37-9C44-63FD6BA69157}" type="pres">
      <dgm:prSet presAssocID="{45C2DFF6-6901-4993-828B-E6B0F01BA12C}" presName="comp" presStyleCnt="0"/>
      <dgm:spPr/>
    </dgm:pt>
    <dgm:pt modelId="{0A4F3FCB-5641-4F79-946D-F226BFD2426A}" type="pres">
      <dgm:prSet presAssocID="{45C2DFF6-6901-4993-828B-E6B0F01BA12C}" presName="box" presStyleLbl="node1" presStyleIdx="3" presStyleCnt="4"/>
      <dgm:spPr/>
      <dgm:t>
        <a:bodyPr/>
        <a:lstStyle/>
        <a:p>
          <a:endParaRPr lang="en-US"/>
        </a:p>
      </dgm:t>
    </dgm:pt>
    <dgm:pt modelId="{E23402D6-858E-4913-A370-50D45DB34573}" type="pres">
      <dgm:prSet presAssocID="{45C2DFF6-6901-4993-828B-E6B0F01BA12C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DB23ED7-F183-40AC-A68A-367B4B9AE2D0}" type="pres">
      <dgm:prSet presAssocID="{45C2DFF6-6901-4993-828B-E6B0F01BA12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97682A-B569-42EE-85CE-880EE601D239}" type="presOf" srcId="{93C46EA3-3181-45D4-BCC3-A9A84DE1CDC0}" destId="{ABD14C20-6E97-4F68-A66E-C9B766B06168}" srcOrd="0" destOrd="0" presId="urn:microsoft.com/office/officeart/2005/8/layout/vList4"/>
    <dgm:cxn modelId="{C8936D9F-17DF-4B41-8E97-9FC3F3CEF2AF}" type="presOf" srcId="{EC2DBECE-10FB-4277-A32C-6B7C563CFE7A}" destId="{1F74F453-AFC5-4AAC-B674-40A633A5A496}" srcOrd="0" destOrd="0" presId="urn:microsoft.com/office/officeart/2005/8/layout/vList4"/>
    <dgm:cxn modelId="{9EE6B989-7EB8-4595-B2B3-2F8744DF6AA4}" srcId="{EC2DBECE-10FB-4277-A32C-6B7C563CFE7A}" destId="{45C2DFF6-6901-4993-828B-E6B0F01BA12C}" srcOrd="3" destOrd="0" parTransId="{20C1DDC8-ECA8-47F5-9E4B-8B5231809E9A}" sibTransId="{BF2508E6-A176-40C4-A55D-AA385B1D8C3E}"/>
    <dgm:cxn modelId="{EB31EF46-99A2-400E-A54F-804A0EA151EE}" type="presOf" srcId="{12A4FA96-4F0E-4151-ACFA-CAF30BC10A8D}" destId="{94046562-6BD7-44C7-BEC5-BF424F3EB2C0}" srcOrd="0" destOrd="0" presId="urn:microsoft.com/office/officeart/2005/8/layout/vList4"/>
    <dgm:cxn modelId="{E94D3C76-E3EF-4C43-B010-DE52E5073270}" type="presOf" srcId="{45C2DFF6-6901-4993-828B-E6B0F01BA12C}" destId="{ADB23ED7-F183-40AC-A68A-367B4B9AE2D0}" srcOrd="1" destOrd="0" presId="urn:microsoft.com/office/officeart/2005/8/layout/vList4"/>
    <dgm:cxn modelId="{76291B43-8B58-4CDB-8A7B-0B79519168D3}" type="presOf" srcId="{12A4FA96-4F0E-4151-ACFA-CAF30BC10A8D}" destId="{D6F61D61-0F84-473D-BFBA-23755A4C23A2}" srcOrd="1" destOrd="0" presId="urn:microsoft.com/office/officeart/2005/8/layout/vList4"/>
    <dgm:cxn modelId="{80F4E70A-C068-4018-B2B7-9206F471CA61}" srcId="{EC2DBECE-10FB-4277-A32C-6B7C563CFE7A}" destId="{93C46EA3-3181-45D4-BCC3-A9A84DE1CDC0}" srcOrd="1" destOrd="0" parTransId="{DFAC457E-4D7B-410F-970C-57ADD55C0F01}" sibTransId="{6F42DB5B-EADE-417C-91BC-E2C4C523B450}"/>
    <dgm:cxn modelId="{D2549329-BD23-4360-BF94-828F67EE55BE}" type="presOf" srcId="{93C46EA3-3181-45D4-BCC3-A9A84DE1CDC0}" destId="{84B92A58-F220-49C6-9300-86DDE6C8C147}" srcOrd="1" destOrd="0" presId="urn:microsoft.com/office/officeart/2005/8/layout/vList4"/>
    <dgm:cxn modelId="{B0302F90-5AD1-4AE5-AE04-203E85441115}" type="presOf" srcId="{45C2DFF6-6901-4993-828B-E6B0F01BA12C}" destId="{0A4F3FCB-5641-4F79-946D-F226BFD2426A}" srcOrd="0" destOrd="0" presId="urn:microsoft.com/office/officeart/2005/8/layout/vList4"/>
    <dgm:cxn modelId="{E5237470-0C0C-43CF-A4AB-4B88A7E47916}" type="presOf" srcId="{3357B214-5442-49BC-A952-5636C782431D}" destId="{F90716F9-CF75-483B-9CCA-2EC6926388E3}" srcOrd="0" destOrd="0" presId="urn:microsoft.com/office/officeart/2005/8/layout/vList4"/>
    <dgm:cxn modelId="{540C9CC0-F750-4F9B-9BCF-B85C00B4871B}" srcId="{EC2DBECE-10FB-4277-A32C-6B7C563CFE7A}" destId="{3357B214-5442-49BC-A952-5636C782431D}" srcOrd="2" destOrd="0" parTransId="{830C3CEE-D8A2-4AA5-851F-D8937F6F4DF7}" sibTransId="{02BD5309-86BD-4DAF-8419-70FFF66C41EF}"/>
    <dgm:cxn modelId="{B625F361-2CBF-4728-8359-4DB7AC1D2A7F}" srcId="{EC2DBECE-10FB-4277-A32C-6B7C563CFE7A}" destId="{12A4FA96-4F0E-4151-ACFA-CAF30BC10A8D}" srcOrd="0" destOrd="0" parTransId="{F95E3025-28DF-45AB-A171-C871F892D774}" sibTransId="{5C92CB6C-A0C3-41AA-8A88-EB824206FC06}"/>
    <dgm:cxn modelId="{01E4D045-8F8B-4EB4-B81B-EFDA1ED98C6B}" type="presOf" srcId="{3357B214-5442-49BC-A952-5636C782431D}" destId="{2F8A1D9B-31AF-4ABC-B061-5B981030E064}" srcOrd="1" destOrd="0" presId="urn:microsoft.com/office/officeart/2005/8/layout/vList4"/>
    <dgm:cxn modelId="{76F629F8-C852-4985-8D57-4B84DD84F577}" type="presParOf" srcId="{1F74F453-AFC5-4AAC-B674-40A633A5A496}" destId="{B9F44F64-5F77-4971-8FBB-D644B0D78798}" srcOrd="0" destOrd="0" presId="urn:microsoft.com/office/officeart/2005/8/layout/vList4"/>
    <dgm:cxn modelId="{AB4846B8-646D-4790-8B32-CBA8046BE17D}" type="presParOf" srcId="{B9F44F64-5F77-4971-8FBB-D644B0D78798}" destId="{94046562-6BD7-44C7-BEC5-BF424F3EB2C0}" srcOrd="0" destOrd="0" presId="urn:microsoft.com/office/officeart/2005/8/layout/vList4"/>
    <dgm:cxn modelId="{D4FF8E24-8B3C-4A33-8AC4-5B045A7346F7}" type="presParOf" srcId="{B9F44F64-5F77-4971-8FBB-D644B0D78798}" destId="{DF954061-5702-4B7C-B0C1-8E75B5A7EEB6}" srcOrd="1" destOrd="0" presId="urn:microsoft.com/office/officeart/2005/8/layout/vList4"/>
    <dgm:cxn modelId="{287394CA-CBA3-486B-BFC8-42C48CD7458B}" type="presParOf" srcId="{B9F44F64-5F77-4971-8FBB-D644B0D78798}" destId="{D6F61D61-0F84-473D-BFBA-23755A4C23A2}" srcOrd="2" destOrd="0" presId="urn:microsoft.com/office/officeart/2005/8/layout/vList4"/>
    <dgm:cxn modelId="{C5F113B3-8E4F-43F8-A9AB-12117367CB0C}" type="presParOf" srcId="{1F74F453-AFC5-4AAC-B674-40A633A5A496}" destId="{49A0F410-0ECA-47C6-B52D-21E48B606F93}" srcOrd="1" destOrd="0" presId="urn:microsoft.com/office/officeart/2005/8/layout/vList4"/>
    <dgm:cxn modelId="{A0D36D5D-EEF7-4394-B671-BF85B3BB97C6}" type="presParOf" srcId="{1F74F453-AFC5-4AAC-B674-40A633A5A496}" destId="{61A4C4E8-B452-4489-AD43-E8179679B539}" srcOrd="2" destOrd="0" presId="urn:microsoft.com/office/officeart/2005/8/layout/vList4"/>
    <dgm:cxn modelId="{3FBAD6A7-4911-40D6-BC56-F231E75FA6C5}" type="presParOf" srcId="{61A4C4E8-B452-4489-AD43-E8179679B539}" destId="{ABD14C20-6E97-4F68-A66E-C9B766B06168}" srcOrd="0" destOrd="0" presId="urn:microsoft.com/office/officeart/2005/8/layout/vList4"/>
    <dgm:cxn modelId="{5B99AE09-D690-4C61-AFFE-497C468813B4}" type="presParOf" srcId="{61A4C4E8-B452-4489-AD43-E8179679B539}" destId="{BDCAAC02-0486-4BBC-80B0-8F947EE57A6A}" srcOrd="1" destOrd="0" presId="urn:microsoft.com/office/officeart/2005/8/layout/vList4"/>
    <dgm:cxn modelId="{A41B6641-6591-49C9-93F7-EE17F2298F3F}" type="presParOf" srcId="{61A4C4E8-B452-4489-AD43-E8179679B539}" destId="{84B92A58-F220-49C6-9300-86DDE6C8C147}" srcOrd="2" destOrd="0" presId="urn:microsoft.com/office/officeart/2005/8/layout/vList4"/>
    <dgm:cxn modelId="{4E3D062C-7445-4765-B0DF-41A5A2F9D8A5}" type="presParOf" srcId="{1F74F453-AFC5-4AAC-B674-40A633A5A496}" destId="{29CADFB0-0250-486A-BFF3-C4CB751556F1}" srcOrd="3" destOrd="0" presId="urn:microsoft.com/office/officeart/2005/8/layout/vList4"/>
    <dgm:cxn modelId="{15DA29DC-CDDD-4047-B3DB-1A85C9FFA324}" type="presParOf" srcId="{1F74F453-AFC5-4AAC-B674-40A633A5A496}" destId="{FD907EE1-488E-4BE7-9232-08AD7F3C21FB}" srcOrd="4" destOrd="0" presId="urn:microsoft.com/office/officeart/2005/8/layout/vList4"/>
    <dgm:cxn modelId="{AB6F6ECC-BDC5-4DB4-855C-FCFF21E8694C}" type="presParOf" srcId="{FD907EE1-488E-4BE7-9232-08AD7F3C21FB}" destId="{F90716F9-CF75-483B-9CCA-2EC6926388E3}" srcOrd="0" destOrd="0" presId="urn:microsoft.com/office/officeart/2005/8/layout/vList4"/>
    <dgm:cxn modelId="{E700AD1B-9E03-41AD-B01A-2EB43FC11AD4}" type="presParOf" srcId="{FD907EE1-488E-4BE7-9232-08AD7F3C21FB}" destId="{D0720411-7468-4EBC-9BDA-DD8DEC99150C}" srcOrd="1" destOrd="0" presId="urn:microsoft.com/office/officeart/2005/8/layout/vList4"/>
    <dgm:cxn modelId="{EBCA4072-6BCB-4575-BAE1-B9F1F9AF2941}" type="presParOf" srcId="{FD907EE1-488E-4BE7-9232-08AD7F3C21FB}" destId="{2F8A1D9B-31AF-4ABC-B061-5B981030E064}" srcOrd="2" destOrd="0" presId="urn:microsoft.com/office/officeart/2005/8/layout/vList4"/>
    <dgm:cxn modelId="{38BCC934-4F5D-4A34-AD72-6AD142489A40}" type="presParOf" srcId="{1F74F453-AFC5-4AAC-B674-40A633A5A496}" destId="{C2BF30F3-6F23-4D42-AA20-499F9025EC2B}" srcOrd="5" destOrd="0" presId="urn:microsoft.com/office/officeart/2005/8/layout/vList4"/>
    <dgm:cxn modelId="{D919A74F-3693-4591-AE4E-28C5F2590524}" type="presParOf" srcId="{1F74F453-AFC5-4AAC-B674-40A633A5A496}" destId="{AC726C15-F85F-4A37-9C44-63FD6BA69157}" srcOrd="6" destOrd="0" presId="urn:microsoft.com/office/officeart/2005/8/layout/vList4"/>
    <dgm:cxn modelId="{00957902-0069-4CDA-A9CA-DA563A452A29}" type="presParOf" srcId="{AC726C15-F85F-4A37-9C44-63FD6BA69157}" destId="{0A4F3FCB-5641-4F79-946D-F226BFD2426A}" srcOrd="0" destOrd="0" presId="urn:microsoft.com/office/officeart/2005/8/layout/vList4"/>
    <dgm:cxn modelId="{731712FC-E05D-4F16-9984-1912C06FA50B}" type="presParOf" srcId="{AC726C15-F85F-4A37-9C44-63FD6BA69157}" destId="{E23402D6-858E-4913-A370-50D45DB34573}" srcOrd="1" destOrd="0" presId="urn:microsoft.com/office/officeart/2005/8/layout/vList4"/>
    <dgm:cxn modelId="{1C4FE3E9-859B-47BC-B9AB-DB732C0B3846}" type="presParOf" srcId="{AC726C15-F85F-4A37-9C44-63FD6BA69157}" destId="{ADB23ED7-F183-40AC-A68A-367B4B9AE2D0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C42D23-E4B4-4A50-BD5D-CD3814DC953D}" type="doc">
      <dgm:prSet loTypeId="urn:microsoft.com/office/officeart/2005/8/layout/vList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DB2B40-BD83-4EB4-9829-D4CD7185D138}">
      <dgm:prSet phldrT="[Text]"/>
      <dgm:spPr/>
      <dgm:t>
        <a:bodyPr/>
        <a:lstStyle/>
        <a:p>
          <a:pPr algn="r"/>
          <a:r>
            <a:rPr lang="en-US" b="1" dirty="0" err="1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গাছ</a:t>
          </a:r>
          <a:r>
            <a:rPr lang="en-US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কেটে</a:t>
          </a:r>
          <a:r>
            <a:rPr lang="en-US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solidFill>
                <a:srgbClr val="003300"/>
              </a:solidFill>
              <a:latin typeface="NikoshBAN" pitchFamily="2" charset="0"/>
              <a:cs typeface="NikoshBAN" pitchFamily="2" charset="0"/>
            </a:rPr>
            <a:t>ফেলা</a:t>
          </a:r>
          <a:endParaRPr lang="en-US" b="1" dirty="0">
            <a:solidFill>
              <a:srgbClr val="003300"/>
            </a:solidFill>
            <a:latin typeface="NikoshBAN" pitchFamily="2" charset="0"/>
            <a:cs typeface="NikoshBAN" pitchFamily="2" charset="0"/>
          </a:endParaRPr>
        </a:p>
      </dgm:t>
    </dgm:pt>
    <dgm:pt modelId="{DB10CF82-545B-4475-B0A1-970B7416824A}" type="parTrans" cxnId="{17183345-A7C2-4846-8412-739422AA012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5D67E19-1FDE-4AA9-96D6-EFF23AE61E55}" type="sibTrans" cxnId="{17183345-A7C2-4846-8412-739422AA012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830B248-AB29-47A4-8165-6DD577C952F0}" type="pres">
      <dgm:prSet presAssocID="{10C42D23-E4B4-4A50-BD5D-CD3814DC953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9DC61E-5BAC-42AE-B929-79531BB7AAEB}" type="pres">
      <dgm:prSet presAssocID="{68DB2B40-BD83-4EB4-9829-D4CD7185D138}" presName="comp" presStyleCnt="0"/>
      <dgm:spPr/>
    </dgm:pt>
    <dgm:pt modelId="{1FA15108-50C0-40BA-A829-640C47ED7011}" type="pres">
      <dgm:prSet presAssocID="{68DB2B40-BD83-4EB4-9829-D4CD7185D138}" presName="box" presStyleLbl="node1" presStyleIdx="0" presStyleCnt="1" custLinFactNeighborX="-1391" custLinFactNeighborY="1242"/>
      <dgm:spPr/>
      <dgm:t>
        <a:bodyPr/>
        <a:lstStyle/>
        <a:p>
          <a:endParaRPr lang="en-US"/>
        </a:p>
      </dgm:t>
    </dgm:pt>
    <dgm:pt modelId="{B9493777-581D-4D20-B98C-B40B6DEA39F8}" type="pres">
      <dgm:prSet presAssocID="{68DB2B40-BD83-4EB4-9829-D4CD7185D138}" presName="img" presStyleLbl="fgImgPlace1" presStyleIdx="0" presStyleCnt="1" custScaleX="180282" custScaleY="69107" custLinFactNeighborX="34735" custLinFactNeighborY="-36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0C856F-5178-4A99-B166-23230DF87617}" type="pres">
      <dgm:prSet presAssocID="{68DB2B40-BD83-4EB4-9829-D4CD7185D138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183345-A7C2-4846-8412-739422AA0126}" srcId="{10C42D23-E4B4-4A50-BD5D-CD3814DC953D}" destId="{68DB2B40-BD83-4EB4-9829-D4CD7185D138}" srcOrd="0" destOrd="0" parTransId="{DB10CF82-545B-4475-B0A1-970B7416824A}" sibTransId="{65D67E19-1FDE-4AA9-96D6-EFF23AE61E55}"/>
    <dgm:cxn modelId="{F0AD5BCB-746E-4489-BFF4-50D662F51C86}" type="presOf" srcId="{68DB2B40-BD83-4EB4-9829-D4CD7185D138}" destId="{1FA15108-50C0-40BA-A829-640C47ED7011}" srcOrd="0" destOrd="0" presId="urn:microsoft.com/office/officeart/2005/8/layout/vList4"/>
    <dgm:cxn modelId="{CFA57932-051A-428E-AD61-288E460F7A0B}" type="presOf" srcId="{68DB2B40-BD83-4EB4-9829-D4CD7185D138}" destId="{500C856F-5178-4A99-B166-23230DF87617}" srcOrd="1" destOrd="0" presId="urn:microsoft.com/office/officeart/2005/8/layout/vList4"/>
    <dgm:cxn modelId="{B536FE40-48D5-4E25-AB3E-E6E52AD8322F}" type="presOf" srcId="{10C42D23-E4B4-4A50-BD5D-CD3814DC953D}" destId="{C830B248-AB29-47A4-8165-6DD577C952F0}" srcOrd="0" destOrd="0" presId="urn:microsoft.com/office/officeart/2005/8/layout/vList4"/>
    <dgm:cxn modelId="{FD37408A-0E29-4B20-9D3E-948608A92C80}" type="presParOf" srcId="{C830B248-AB29-47A4-8165-6DD577C952F0}" destId="{5D9DC61E-5BAC-42AE-B929-79531BB7AAEB}" srcOrd="0" destOrd="0" presId="urn:microsoft.com/office/officeart/2005/8/layout/vList4"/>
    <dgm:cxn modelId="{95C7AB4E-F4F0-4C1D-AD3D-3DB1876C1B38}" type="presParOf" srcId="{5D9DC61E-5BAC-42AE-B929-79531BB7AAEB}" destId="{1FA15108-50C0-40BA-A829-640C47ED7011}" srcOrd="0" destOrd="0" presId="urn:microsoft.com/office/officeart/2005/8/layout/vList4"/>
    <dgm:cxn modelId="{2A381D1C-AC8D-4E84-B40B-C34D2C7192AC}" type="presParOf" srcId="{5D9DC61E-5BAC-42AE-B929-79531BB7AAEB}" destId="{B9493777-581D-4D20-B98C-B40B6DEA39F8}" srcOrd="1" destOrd="0" presId="urn:microsoft.com/office/officeart/2005/8/layout/vList4"/>
    <dgm:cxn modelId="{398BF4B6-9CDA-4067-A51A-248DB908B7A9}" type="presParOf" srcId="{5D9DC61E-5BAC-42AE-B929-79531BB7AAEB}" destId="{500C856F-5178-4A99-B166-23230DF87617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A9BCE-B8F9-4C6D-8CA6-3FB01AD9812E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6575" y="685800"/>
            <a:ext cx="5784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41BF4-7D5C-4803-89C0-39F57E6EC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6357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2713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29070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5427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1783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58140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34497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0853" algn="l" defTabSz="95271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139" y="1789658"/>
            <a:ext cx="8263573" cy="12348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278" y="3264588"/>
            <a:ext cx="6805295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6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8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0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341" y="230710"/>
            <a:ext cx="2187416" cy="49155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092" y="230710"/>
            <a:ext cx="6400218" cy="49155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59" y="3702002"/>
            <a:ext cx="8263573" cy="1144207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959" y="2441774"/>
            <a:ext cx="8263573" cy="126022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63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27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9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54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817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8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344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108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093" y="1344242"/>
            <a:ext cx="4293817" cy="38020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940" y="1344242"/>
            <a:ext cx="4293817" cy="3802019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93" y="1289568"/>
            <a:ext cx="4295505" cy="53743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357" indent="0">
              <a:buNone/>
              <a:defRPr sz="2100" b="1"/>
            </a:lvl2pPr>
            <a:lvl3pPr marL="952713" indent="0">
              <a:buNone/>
              <a:defRPr sz="1900" b="1"/>
            </a:lvl3pPr>
            <a:lvl4pPr marL="1429070" indent="0">
              <a:buNone/>
              <a:defRPr sz="1700" b="1"/>
            </a:lvl4pPr>
            <a:lvl5pPr marL="1905427" indent="0">
              <a:buNone/>
              <a:defRPr sz="1700" b="1"/>
            </a:lvl5pPr>
            <a:lvl6pPr marL="2381783" indent="0">
              <a:buNone/>
              <a:defRPr sz="1700" b="1"/>
            </a:lvl6pPr>
            <a:lvl7pPr marL="2858140" indent="0">
              <a:buNone/>
              <a:defRPr sz="1700" b="1"/>
            </a:lvl7pPr>
            <a:lvl8pPr marL="3334497" indent="0">
              <a:buNone/>
              <a:defRPr sz="1700" b="1"/>
            </a:lvl8pPr>
            <a:lvl9pPr marL="381085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93" y="1826996"/>
            <a:ext cx="4295505" cy="33192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8568" y="1289568"/>
            <a:ext cx="4297193" cy="53743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6357" indent="0">
              <a:buNone/>
              <a:defRPr sz="2100" b="1"/>
            </a:lvl2pPr>
            <a:lvl3pPr marL="952713" indent="0">
              <a:buNone/>
              <a:defRPr sz="1900" b="1"/>
            </a:lvl3pPr>
            <a:lvl4pPr marL="1429070" indent="0">
              <a:buNone/>
              <a:defRPr sz="1700" b="1"/>
            </a:lvl4pPr>
            <a:lvl5pPr marL="1905427" indent="0">
              <a:buNone/>
              <a:defRPr sz="1700" b="1"/>
            </a:lvl5pPr>
            <a:lvl6pPr marL="2381783" indent="0">
              <a:buNone/>
              <a:defRPr sz="1700" b="1"/>
            </a:lvl6pPr>
            <a:lvl7pPr marL="2858140" indent="0">
              <a:buNone/>
              <a:defRPr sz="1700" b="1"/>
            </a:lvl7pPr>
            <a:lvl8pPr marL="3334497" indent="0">
              <a:buNone/>
              <a:defRPr sz="1700" b="1"/>
            </a:lvl8pPr>
            <a:lvl9pPr marL="3810853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8568" y="1826996"/>
            <a:ext cx="4297193" cy="331926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96" y="229376"/>
            <a:ext cx="3198422" cy="97617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973" y="229375"/>
            <a:ext cx="5434784" cy="491688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96" y="1205553"/>
            <a:ext cx="3198422" cy="3940710"/>
          </a:xfrm>
        </p:spPr>
        <p:txBody>
          <a:bodyPr/>
          <a:lstStyle>
            <a:lvl1pPr marL="0" indent="0">
              <a:buNone/>
              <a:defRPr sz="1500"/>
            </a:lvl1pPr>
            <a:lvl2pPr marL="476357" indent="0">
              <a:buNone/>
              <a:defRPr sz="1300"/>
            </a:lvl2pPr>
            <a:lvl3pPr marL="952713" indent="0">
              <a:buNone/>
              <a:defRPr sz="1000"/>
            </a:lvl3pPr>
            <a:lvl4pPr marL="1429070" indent="0">
              <a:buNone/>
              <a:defRPr sz="900"/>
            </a:lvl4pPr>
            <a:lvl5pPr marL="1905427" indent="0">
              <a:buNone/>
              <a:defRPr sz="900"/>
            </a:lvl5pPr>
            <a:lvl6pPr marL="2381783" indent="0">
              <a:buNone/>
              <a:defRPr sz="900"/>
            </a:lvl6pPr>
            <a:lvl7pPr marL="2858140" indent="0">
              <a:buNone/>
              <a:defRPr sz="900"/>
            </a:lvl7pPr>
            <a:lvl8pPr marL="3334497" indent="0">
              <a:buNone/>
              <a:defRPr sz="900"/>
            </a:lvl8pPr>
            <a:lvl9pPr marL="38108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551" y="4032726"/>
            <a:ext cx="5833110" cy="47608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551" y="514759"/>
            <a:ext cx="5833110" cy="3456623"/>
          </a:xfrm>
        </p:spPr>
        <p:txBody>
          <a:bodyPr/>
          <a:lstStyle>
            <a:lvl1pPr marL="0" indent="0">
              <a:buNone/>
              <a:defRPr sz="3300"/>
            </a:lvl1pPr>
            <a:lvl2pPr marL="476357" indent="0">
              <a:buNone/>
              <a:defRPr sz="2900"/>
            </a:lvl2pPr>
            <a:lvl3pPr marL="952713" indent="0">
              <a:buNone/>
              <a:defRPr sz="2500"/>
            </a:lvl3pPr>
            <a:lvl4pPr marL="1429070" indent="0">
              <a:buNone/>
              <a:defRPr sz="2100"/>
            </a:lvl4pPr>
            <a:lvl5pPr marL="1905427" indent="0">
              <a:buNone/>
              <a:defRPr sz="2100"/>
            </a:lvl5pPr>
            <a:lvl6pPr marL="2381783" indent="0">
              <a:buNone/>
              <a:defRPr sz="2100"/>
            </a:lvl6pPr>
            <a:lvl7pPr marL="2858140" indent="0">
              <a:buNone/>
              <a:defRPr sz="2100"/>
            </a:lvl7pPr>
            <a:lvl8pPr marL="3334497" indent="0">
              <a:buNone/>
              <a:defRPr sz="2100"/>
            </a:lvl8pPr>
            <a:lvl9pPr marL="3810853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551" y="4508813"/>
            <a:ext cx="5833110" cy="676121"/>
          </a:xfrm>
        </p:spPr>
        <p:txBody>
          <a:bodyPr/>
          <a:lstStyle>
            <a:lvl1pPr marL="0" indent="0">
              <a:buNone/>
              <a:defRPr sz="1500"/>
            </a:lvl1pPr>
            <a:lvl2pPr marL="476357" indent="0">
              <a:buNone/>
              <a:defRPr sz="1300"/>
            </a:lvl2pPr>
            <a:lvl3pPr marL="952713" indent="0">
              <a:buNone/>
              <a:defRPr sz="1000"/>
            </a:lvl3pPr>
            <a:lvl4pPr marL="1429070" indent="0">
              <a:buNone/>
              <a:defRPr sz="900"/>
            </a:lvl4pPr>
            <a:lvl5pPr marL="1905427" indent="0">
              <a:buNone/>
              <a:defRPr sz="900"/>
            </a:lvl5pPr>
            <a:lvl6pPr marL="2381783" indent="0">
              <a:buNone/>
              <a:defRPr sz="900"/>
            </a:lvl6pPr>
            <a:lvl7pPr marL="2858140" indent="0">
              <a:buNone/>
              <a:defRPr sz="900"/>
            </a:lvl7pPr>
            <a:lvl8pPr marL="3334497" indent="0">
              <a:buNone/>
              <a:defRPr sz="900"/>
            </a:lvl8pPr>
            <a:lvl9pPr marL="381085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93" y="230709"/>
            <a:ext cx="8749665" cy="960173"/>
          </a:xfrm>
          <a:prstGeom prst="rect">
            <a:avLst/>
          </a:prstGeom>
        </p:spPr>
        <p:txBody>
          <a:bodyPr vert="horz" lIns="95271" tIns="47636" rIns="95271" bIns="4763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93" y="1344242"/>
            <a:ext cx="8749665" cy="3802019"/>
          </a:xfrm>
          <a:prstGeom prst="rect">
            <a:avLst/>
          </a:prstGeom>
        </p:spPr>
        <p:txBody>
          <a:bodyPr vert="horz" lIns="95271" tIns="47636" rIns="95271" bIns="476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6092" y="5339631"/>
            <a:ext cx="2268432" cy="306722"/>
          </a:xfrm>
          <a:prstGeom prst="rect">
            <a:avLst/>
          </a:prstGeom>
        </p:spPr>
        <p:txBody>
          <a:bodyPr vert="horz" lIns="95271" tIns="47636" rIns="95271" bIns="4763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1632" y="5339631"/>
            <a:ext cx="3078586" cy="306722"/>
          </a:xfrm>
          <a:prstGeom prst="rect">
            <a:avLst/>
          </a:prstGeom>
        </p:spPr>
        <p:txBody>
          <a:bodyPr vert="horz" lIns="95271" tIns="47636" rIns="95271" bIns="4763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7326" y="5339631"/>
            <a:ext cx="2268432" cy="306722"/>
          </a:xfrm>
          <a:prstGeom prst="rect">
            <a:avLst/>
          </a:prstGeom>
        </p:spPr>
        <p:txBody>
          <a:bodyPr vert="horz" lIns="95271" tIns="47636" rIns="95271" bIns="4763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2713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268" indent="-357268" algn="l" defTabSz="952713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4080" indent="-297723" algn="l" defTabSz="95271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0892" indent="-238178" algn="l" defTabSz="95271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7248" indent="-238178" algn="l" defTabSz="95271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3605" indent="-238178" algn="l" defTabSz="95271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9962" indent="-238178" algn="l" defTabSz="9527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318" indent="-238178" algn="l" defTabSz="9527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72675" indent="-238178" algn="l" defTabSz="9527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9032" indent="-238178" algn="l" defTabSz="9527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357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2713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9070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427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1783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8140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4497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0853" algn="l" defTabSz="9527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tural_beauty_of_bangladesh_village.jpg"/>
          <p:cNvPicPr>
            <a:picLocks noChangeAspect="1"/>
          </p:cNvPicPr>
          <p:nvPr/>
        </p:nvPicPr>
        <p:blipFill>
          <a:blip r:embed="rId2" cstate="print"/>
          <a:srcRect t="8997"/>
          <a:stretch>
            <a:fillRect/>
          </a:stretch>
        </p:blipFill>
        <p:spPr>
          <a:xfrm>
            <a:off x="0" y="0"/>
            <a:ext cx="9721850" cy="5761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08325" y="274687"/>
            <a:ext cx="6019800" cy="1942862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155" y="289719"/>
            <a:ext cx="3778770" cy="2113196"/>
          </a:xfrm>
          <a:prstGeom prst="rect">
            <a:avLst/>
          </a:prstGeom>
        </p:spPr>
      </p:pic>
      <p:pic>
        <p:nvPicPr>
          <p:cNvPr id="6" name="Picture 5" descr="images (1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5" y="289719"/>
            <a:ext cx="3778770" cy="2133600"/>
          </a:xfrm>
          <a:prstGeom prst="rect">
            <a:avLst/>
          </a:prstGeom>
        </p:spPr>
      </p:pic>
      <p:pic>
        <p:nvPicPr>
          <p:cNvPr id="7" name="Picture 6" descr="gazipur-tree 29.06_11717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25" y="2956719"/>
            <a:ext cx="3733800" cy="2133600"/>
          </a:xfrm>
          <a:prstGeom prst="rect">
            <a:avLst/>
          </a:prstGeom>
        </p:spPr>
      </p:pic>
      <p:pic>
        <p:nvPicPr>
          <p:cNvPr id="8" name="Picture 7" descr="goat-b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925" y="3032919"/>
            <a:ext cx="3810000" cy="21336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556125" y="1204119"/>
            <a:ext cx="609600" cy="609600"/>
          </a:xfrm>
          <a:prstGeom prst="rightArrow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556125" y="3871473"/>
            <a:ext cx="609600" cy="609600"/>
          </a:xfrm>
          <a:prstGeom prst="rightArrow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74925" y="2423319"/>
            <a:ext cx="4209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2963" y="5090319"/>
            <a:ext cx="4209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84325" y="1432719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6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6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6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6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6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79525" y="3109119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6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6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কর্মকান্ড</a:t>
            </a:r>
            <a:endParaRPr lang="en-US" sz="6600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3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1280319"/>
            <a:ext cx="4724399" cy="3619500"/>
          </a:xfrm>
          <a:prstGeom prst="rect">
            <a:avLst/>
          </a:prstGeom>
        </p:spPr>
      </p:pic>
      <p:pic>
        <p:nvPicPr>
          <p:cNvPr id="4" name="Picture 3" descr="Power indust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9125" y="1280319"/>
            <a:ext cx="3794124" cy="360580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089525" y="2728119"/>
            <a:ext cx="609600" cy="609600"/>
          </a:xfrm>
          <a:prstGeom prst="rightArrow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325" y="434678"/>
            <a:ext cx="5791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কারখানা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4325" y="1432719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6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6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6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6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7925" y="3608527"/>
            <a:ext cx="2209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6600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9671" y="213519"/>
            <a:ext cx="25266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u="sng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u="sng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u="sng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9725" y="1127919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93725" y="1889919"/>
          <a:ext cx="84582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58200"/>
              </a:tblGrid>
              <a:tr h="564558">
                <a:tc>
                  <a:txBody>
                    <a:bodyPr/>
                    <a:lstStyle/>
                    <a:p>
                      <a:pPr algn="l"/>
                      <a:endParaRPr lang="en-US" sz="36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671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671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671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671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56718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৫।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9925" y="1451352"/>
            <a:ext cx="830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u="sng" dirty="0" err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8800" b="1" u="sng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u="sng" dirty="0" err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800" b="1" u="sng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u="sng" dirty="0" err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800" b="1" u="sng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u="sng" dirty="0" err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8800" b="1" u="sng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u="sng" dirty="0" err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8800" b="1" u="sng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u="sng" dirty="0" err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8800" b="1" u="sng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u="sng" dirty="0" err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800" b="1" u="sng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2925" y="219503"/>
            <a:ext cx="6994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ntemporary-exteri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1051719"/>
            <a:ext cx="4419600" cy="3871119"/>
          </a:xfrm>
          <a:prstGeom prst="rect">
            <a:avLst/>
          </a:prstGeom>
        </p:spPr>
      </p:pic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85" y="1051719"/>
            <a:ext cx="4358640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4962744"/>
            <a:ext cx="3565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5326" y="5014119"/>
            <a:ext cx="1600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ur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1127919"/>
            <a:ext cx="4419600" cy="41338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25" y="1104207"/>
            <a:ext cx="4114800" cy="41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4708525" y="3337719"/>
            <a:ext cx="609600" cy="609600"/>
          </a:xfrm>
          <a:prstGeom prst="rightArrow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60525" y="365919"/>
            <a:ext cx="1828800" cy="83486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ঘূর্নিঝড়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1925" y="365919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ought-5d8609c113101.jpg"/>
          <p:cNvPicPr>
            <a:picLocks noChangeAspect="1"/>
          </p:cNvPicPr>
          <p:nvPr/>
        </p:nvPicPr>
        <p:blipFill>
          <a:blip r:embed="rId2"/>
          <a:srcRect l="32969"/>
          <a:stretch>
            <a:fillRect/>
          </a:stretch>
        </p:blipFill>
        <p:spPr>
          <a:xfrm>
            <a:off x="5334000" y="899319"/>
            <a:ext cx="4175125" cy="4495800"/>
          </a:xfrm>
          <a:prstGeom prst="rect">
            <a:avLst/>
          </a:prstGeom>
        </p:spPr>
      </p:pic>
      <p:pic>
        <p:nvPicPr>
          <p:cNvPr id="3" name="Picture 2" descr="বন্যা-নিয়ে-তুমুল-উত্তেজনা-ভারত-নেপালে.jpg"/>
          <p:cNvPicPr>
            <a:picLocks noChangeAspect="1"/>
          </p:cNvPicPr>
          <p:nvPr/>
        </p:nvPicPr>
        <p:blipFill>
          <a:blip r:embed="rId3"/>
          <a:srcRect b="6557"/>
          <a:stretch>
            <a:fillRect/>
          </a:stretch>
        </p:blipFill>
        <p:spPr>
          <a:xfrm>
            <a:off x="212725" y="899319"/>
            <a:ext cx="49530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0525" y="137319"/>
            <a:ext cx="1676400" cy="71175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4925" y="137319"/>
            <a:ext cx="1676400" cy="71175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5725" y="213519"/>
            <a:ext cx="7010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03325" y="1204119"/>
          <a:ext cx="7355417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B11DD7-6F04-4CB5-9AF7-665F39F90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CEB11DD7-6F04-4CB5-9AF7-665F39F90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1C7E88-3EF4-4C97-B113-D22CF081A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2A1C7E88-3EF4-4C97-B113-D22CF081A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252824-CFD4-434D-BE0B-FDB504881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44252824-CFD4-434D-BE0B-FDB504881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43B638-D5AB-42DC-8260-F65E7D827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B843B638-D5AB-42DC-8260-F65E7D827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915708" y="1074297"/>
          <a:ext cx="3774017" cy="432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46125" y="213519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125" y="213519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কারণসমূহ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746125" y="1051719"/>
          <a:ext cx="8229600" cy="432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>
            <a:alpha val="8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845" y="576104"/>
            <a:ext cx="5581280" cy="1635085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মোহাঃ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আমিরুল</a:t>
            </a:r>
            <a:r>
              <a:rPr lang="en-US" sz="3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মির্জানগর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০১৭২৯৭২৮১১৪</a:t>
            </a:r>
            <a:endParaRPr lang="en-US" sz="21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7725" y="2651919"/>
            <a:ext cx="2971800" cy="1204198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55fc07c12ede68fe8bbf8a7da1f5c1d2-flower-tub-by-vexe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667" y="2423319"/>
            <a:ext cx="2826657" cy="28956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/>
          <p:cNvSpPr/>
          <p:nvPr/>
        </p:nvSpPr>
        <p:spPr>
          <a:xfrm>
            <a:off x="3122258" y="1852004"/>
            <a:ext cx="4979283" cy="2057031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0" tIns="247650" rIns="247650" bIns="247650" numCol="1" spcCol="1270" anchor="ctr" anchorCtr="0">
            <a:noAutofit/>
          </a:bodyPr>
          <a:lstStyle/>
          <a:p>
            <a:pPr lvl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65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6325" y="289719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3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" y="975519"/>
            <a:ext cx="4191000" cy="4095750"/>
          </a:xfrm>
          <a:prstGeom prst="rect">
            <a:avLst/>
          </a:prstGeom>
        </p:spPr>
      </p:pic>
      <p:pic>
        <p:nvPicPr>
          <p:cNvPr id="8" name="Picture 7" descr="sour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525" y="975519"/>
            <a:ext cx="4762500" cy="4038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79525" y="4991597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বন্যা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03925" y="5053152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ঝড়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wan-earthquake-9202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442119"/>
            <a:ext cx="4419600" cy="4267200"/>
          </a:xfrm>
          <a:prstGeom prst="rect">
            <a:avLst/>
          </a:prstGeom>
        </p:spPr>
      </p:pic>
      <p:pic>
        <p:nvPicPr>
          <p:cNvPr id="3" name="Picture 2" descr="drought-5d8609c1131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325" y="442119"/>
            <a:ext cx="43434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2925" y="4785519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325" y="4785519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খরা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925" y="61119"/>
            <a:ext cx="7083992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u="sng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6600" b="1" u="sng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6600" b="1" u="sng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6600" b="1" u="sng" spc="50" dirty="0" smtClean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5325" y="1204119"/>
            <a:ext cx="62214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বন্যা</a:t>
            </a:r>
            <a:endParaRPr lang="en-US" sz="44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9900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খরা</a:t>
            </a:r>
            <a:endParaRPr lang="en-US" sz="4400" b="1" dirty="0" smtClean="0">
              <a:ln w="1905"/>
              <a:solidFill>
                <a:srgbClr val="9900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ঝড়</a:t>
            </a:r>
            <a:endParaRPr lang="en-US" sz="4400" b="1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ভূমিধস</a:t>
            </a:r>
            <a:endParaRPr lang="en-US" sz="4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endParaRPr lang="en-US" sz="4400" b="1" dirty="0" smtClean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solidFill>
                  <a:srgbClr val="33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4400" b="1" dirty="0" smtClean="0">
              <a:ln w="1905"/>
              <a:solidFill>
                <a:srgbClr val="33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575719"/>
            <a:ext cx="9356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 ৩টি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8325" y="670719"/>
            <a:ext cx="312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u="sng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51525" y="2118519"/>
            <a:ext cx="312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u="sng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u="sng" dirty="0" smtClean="0">
                <a:latin typeface="NikoshBAN" pitchFamily="2" charset="0"/>
                <a:cs typeface="NikoshBAN" pitchFamily="2" charset="0"/>
              </a:rPr>
              <a:t> নং-৯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669925" y="213519"/>
            <a:ext cx="5029200" cy="52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325" y="365919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সৃজনশীল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8525" y="373759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ঘটেছে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46525" y="1432719"/>
            <a:ext cx="2133600" cy="17550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525" y="1127919"/>
            <a:ext cx="43434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u="sng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rass_PNG41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39575"/>
            <a:ext cx="9721850" cy="19214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91170" y="192035"/>
            <a:ext cx="6400218" cy="1246495"/>
            <a:chOff x="533400" y="571500"/>
            <a:chExt cx="6019800" cy="1236534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571500"/>
              <a:ext cx="3505200" cy="1236534"/>
            </a:xfrm>
            <a:prstGeom prst="rect">
              <a:avLst/>
            </a:prstGeom>
            <a:noFill/>
            <a:ln w="38100"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7500" b="1" dirty="0" err="1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75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990600" y="1485900"/>
              <a:ext cx="5562600" cy="158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073727" y="4493610"/>
            <a:ext cx="567108" cy="1075394"/>
            <a:chOff x="8077200" y="4152900"/>
            <a:chExt cx="533400" cy="1066800"/>
          </a:xfrm>
        </p:grpSpPr>
        <p:cxnSp>
          <p:nvCxnSpPr>
            <p:cNvPr id="9" name="Straight Connector 8"/>
            <p:cNvCxnSpPr/>
            <p:nvPr/>
          </p:nvCxnSpPr>
          <p:spPr>
            <a:xfrm rot="5400000" flipH="1" flipV="1">
              <a:off x="8039100" y="4495800"/>
              <a:ext cx="533400" cy="45720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8039100" y="4724400"/>
              <a:ext cx="533400" cy="45720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8115300" y="4191000"/>
              <a:ext cx="533400" cy="457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86092" y="1652758"/>
            <a:ext cx="8668650" cy="286619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১.2.১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ঝড়,ঝঞ্ঝা,ভূমিকম্প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১.2.2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ঘটাচ্ছে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grass_PNG4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90319"/>
            <a:ext cx="9721850" cy="67071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3325" y="137319"/>
            <a:ext cx="4191000" cy="6502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9632419548_af851b8322_b.jpg"/>
          <p:cNvPicPr>
            <a:picLocks noChangeAspect="1"/>
          </p:cNvPicPr>
          <p:nvPr/>
        </p:nvPicPr>
        <p:blipFill>
          <a:blip r:embed="rId2"/>
          <a:srcRect b="8333"/>
          <a:stretch>
            <a:fillRect/>
          </a:stretch>
        </p:blipFill>
        <p:spPr>
          <a:xfrm>
            <a:off x="365125" y="823119"/>
            <a:ext cx="59436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5325" y="137319"/>
            <a:ext cx="2819400" cy="6502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3525" y="1975168"/>
            <a:ext cx="2819400" cy="181975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গাছ-পালা,পুকুর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2525" y="137319"/>
            <a:ext cx="2819400" cy="6502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125" y="172919"/>
            <a:ext cx="4800600" cy="6502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517525" y="1127919"/>
            <a:ext cx="389992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5089525" y="1127919"/>
            <a:ext cx="3867091" cy="305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60525" y="289719"/>
            <a:ext cx="6248400" cy="6502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4725" y="4328319"/>
            <a:ext cx="2590800" cy="6502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5325" y="4404519"/>
            <a:ext cx="2590800" cy="6502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6925" y="213519"/>
            <a:ext cx="3200400" cy="6502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25" y="594519"/>
            <a:ext cx="7391400" cy="1204198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5271" tIns="47636" rIns="95271" bIns="47636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0125" y="2033389"/>
            <a:ext cx="44021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5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rass_PNG410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839575"/>
            <a:ext cx="9721850" cy="1921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2325" y="3109119"/>
            <a:ext cx="8505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.........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মারাত্নকভাবে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ক্ষতিগ্রস্থ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8125" y="405388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955925" y="1548388"/>
            <a:ext cx="34034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36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4325" y="2118519"/>
            <a:ext cx="6332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8525" y="2667159"/>
          <a:ext cx="7924800" cy="242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NikoshBAN" pitchFamily="2" charset="0"/>
                          <a:cs typeface="NikoshBAN" pitchFamily="2" charset="0"/>
                        </a:rPr>
                        <a:t>পরিবেশ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পরিবর্তনের</a:t>
                      </a:r>
                      <a:r>
                        <a:rPr lang="en-US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----------------------------?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kisscc0-group-work-working-in-group-student-group-computer-students-group-work-5b3d9ff699fc62.5647138315307653026307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75525" y="734219"/>
            <a:ext cx="1958788" cy="14605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3325" y="2956719"/>
            <a:ext cx="7467600" cy="1077218"/>
          </a:xfrm>
          <a:prstGeom prst="rect">
            <a:avLst/>
          </a:prstGeom>
          <a:ln w="19050">
            <a:solidFill>
              <a:srgbClr val="02880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 smtClean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898524" y="365919"/>
            <a:ext cx="3150727" cy="246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5470525" y="366682"/>
            <a:ext cx="3124200" cy="246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50925" y="4270990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পরিবর্তনে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7325" y="219503"/>
            <a:ext cx="4209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218langley0414-Development98Aveweb.jpg"/>
          <p:cNvPicPr>
            <a:picLocks noChangeAspect="1"/>
          </p:cNvPicPr>
          <p:nvPr/>
        </p:nvPicPr>
        <p:blipFill>
          <a:blip r:embed="rId2"/>
          <a:srcRect t="26187"/>
          <a:stretch>
            <a:fillRect/>
          </a:stretch>
        </p:blipFill>
        <p:spPr>
          <a:xfrm>
            <a:off x="920868" y="842852"/>
            <a:ext cx="3408516" cy="1885267"/>
          </a:xfrm>
          <a:prstGeom prst="rect">
            <a:avLst/>
          </a:prstGeom>
        </p:spPr>
      </p:pic>
      <p:pic>
        <p:nvPicPr>
          <p:cNvPr id="5" name="Picture 4" descr="contemporary-exteri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8132" y="840110"/>
            <a:ext cx="3398993" cy="1868307"/>
          </a:xfrm>
          <a:prstGeom prst="rect">
            <a:avLst/>
          </a:prstGeom>
        </p:spPr>
      </p:pic>
      <p:pic>
        <p:nvPicPr>
          <p:cNvPr id="6" name="Picture 5" descr="1511627952_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5" y="3338073"/>
            <a:ext cx="3429000" cy="174040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556125" y="1508919"/>
            <a:ext cx="609600" cy="609600"/>
          </a:xfrm>
          <a:prstGeom prst="rightArrow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79925" y="3871473"/>
            <a:ext cx="609600" cy="609600"/>
          </a:xfrm>
          <a:prstGeom prst="rightArrow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ushilNishithbest_1290408069_1-ju_pic_new_20.11.20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25" y="3337719"/>
            <a:ext cx="3429000" cy="17377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51125" y="2676744"/>
            <a:ext cx="4209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2963" y="5090319"/>
            <a:ext cx="4209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নির্মাণ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84325" y="1432719"/>
            <a:ext cx="685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6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6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6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6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17925" y="3608527"/>
            <a:ext cx="2209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6600" b="1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 animBg="1"/>
      <p:bldP spid="9" grpId="0" animBg="1"/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</TotalTime>
  <Words>368</Words>
  <Application>Microsoft Office PowerPoint</Application>
  <PresentationFormat>Custom</PresentationFormat>
  <Paragraphs>92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Mirpur Model</dc:creator>
  <cp:lastModifiedBy>AcT</cp:lastModifiedBy>
  <cp:revision>382</cp:revision>
  <dcterms:created xsi:type="dcterms:W3CDTF">2006-08-16T00:00:00Z</dcterms:created>
  <dcterms:modified xsi:type="dcterms:W3CDTF">2020-02-18T07:45:40Z</dcterms:modified>
</cp:coreProperties>
</file>