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88" r:id="rId8"/>
    <p:sldId id="274" r:id="rId9"/>
    <p:sldId id="284" r:id="rId10"/>
    <p:sldId id="268" r:id="rId11"/>
    <p:sldId id="269" r:id="rId12"/>
    <p:sldId id="270" r:id="rId13"/>
    <p:sldId id="271" r:id="rId14"/>
    <p:sldId id="272" r:id="rId15"/>
    <p:sldId id="273" r:id="rId16"/>
    <p:sldId id="287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9FF"/>
    <a:srgbClr val="14B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1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2D25-9E2A-4E51-9A51-1E7CA0E496A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6899" y="337644"/>
            <a:ext cx="6789200" cy="120032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b="16087"/>
          <a:stretch/>
        </p:blipFill>
        <p:spPr>
          <a:xfrm>
            <a:off x="3248966" y="1999604"/>
            <a:ext cx="5632075" cy="44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25506" y="154999"/>
            <a:ext cx="3037666" cy="702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গঠনপ্রণালী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/>
          <a:stretch/>
        </p:blipFill>
        <p:spPr>
          <a:xfrm>
            <a:off x="1028700" y="1012249"/>
            <a:ext cx="10329863" cy="55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21441" y="179208"/>
            <a:ext cx="3549117" cy="6637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গঠনে 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022172"/>
            <a:ext cx="11372850" cy="56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7012" y="232472"/>
            <a:ext cx="3769726" cy="853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জটিলতামুক্ত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318322"/>
            <a:ext cx="9801225" cy="5268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6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4501" y="226654"/>
            <a:ext cx="3063587" cy="773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1226780"/>
            <a:ext cx="9944100" cy="4927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0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0637" y="274612"/>
            <a:ext cx="2510725" cy="668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/>
        </p:blipFill>
        <p:spPr>
          <a:xfrm>
            <a:off x="542925" y="1217587"/>
            <a:ext cx="10887075" cy="5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0637" y="284056"/>
            <a:ext cx="3360388" cy="844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ভোক্তাদের 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1285875"/>
            <a:ext cx="11115675" cy="53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4812" y="359511"/>
            <a:ext cx="4135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885" y="3429000"/>
            <a:ext cx="10383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প্রেক্ষাপটে ক্ষুদ্র ব্যবসায়ের 5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লেখ।</a:t>
            </a:r>
            <a:endParaRPr lang="bn-IN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49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39561" y="1403572"/>
            <a:ext cx="2510725" cy="1371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স্থায়িত্বের অভাব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558" y="3750587"/>
            <a:ext cx="2510725" cy="1421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অসীম দায়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3437" y="5201610"/>
            <a:ext cx="2510725" cy="141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আয়তনগত সীমাব্ধতা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0860" y="3974348"/>
            <a:ext cx="2510725" cy="1388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অসুবিধা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0861" y="1237202"/>
            <a:ext cx="2510725" cy="15379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খামখেয়ালিপনা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76053" y="1713535"/>
            <a:ext cx="4200036" cy="327594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ব্যবসার অসুবিধাসমূহ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52447" y="163214"/>
            <a:ext cx="2510725" cy="13096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 অপর্যাপ্ততা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40723" y="163214"/>
            <a:ext cx="3605778" cy="736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 অপর্যাপ্ততা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063327"/>
            <a:ext cx="11001375" cy="5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4912" y="204640"/>
            <a:ext cx="3246088" cy="869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স্থায়িত্বের অভাব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278873"/>
            <a:ext cx="10401300" cy="53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03" y="358911"/>
            <a:ext cx="2893134" cy="346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841" y="3956344"/>
            <a:ext cx="5738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7791" y="1132757"/>
            <a:ext cx="52703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		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bn-IN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366218" y="358909"/>
            <a:ext cx="15498" cy="5948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0637" y="157069"/>
            <a:ext cx="2510725" cy="807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অসীম দায়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221535"/>
            <a:ext cx="10058399" cy="53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0117" y="224089"/>
            <a:ext cx="3770696" cy="9054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আয়তনগত সীমাব্ধতা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1"/>
          <a:stretch/>
        </p:blipFill>
        <p:spPr>
          <a:xfrm>
            <a:off x="3154879" y="1353627"/>
            <a:ext cx="6021171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7146" y="187293"/>
            <a:ext cx="3875304" cy="846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অসুবিধা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220938"/>
            <a:ext cx="10601325" cy="53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38773" y="169022"/>
            <a:ext cx="4147977" cy="916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মালিকের খামখেয়ালিপনা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371600"/>
            <a:ext cx="10387012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4014107" y="1520036"/>
            <a:ext cx="3769956" cy="2686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4107" y="287397"/>
            <a:ext cx="416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/>
              <a:t>দলীয় কাজ</a:t>
            </a:r>
            <a:endParaRPr lang="en-US" sz="6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73436" y="4423014"/>
            <a:ext cx="11205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 ব্যবসায় আমাদের দেশের বেকারত্ব দূরীকরণে কতটুকু ভুমিকা পালান করে?</a:t>
            </a:r>
          </a:p>
        </p:txBody>
      </p:sp>
    </p:spTree>
    <p:extLst>
      <p:ext uri="{BB962C8B-B14F-4D97-AF65-F5344CB8AC3E}">
        <p14:creationId xmlns:p14="http://schemas.microsoft.com/office/powerpoint/2010/main" val="33710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64424" y="182563"/>
            <a:ext cx="5717583" cy="13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smtClean="0"/>
              <a:t>মূল্যায়ন</a:t>
            </a:r>
            <a:endParaRPr lang="en-US" sz="8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6688" y="1939575"/>
            <a:ext cx="10553054" cy="4528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ব্যবসায়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প্রতিষ্ঠানে মালিক কতজন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ব্যবসায়ের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ব্যবসায়ের তিনটি সুবিধা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ব্যবসায়ের দুইটি অসুবিধা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 </a:t>
            </a:r>
          </a:p>
          <a:p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80" y="369809"/>
            <a:ext cx="10131654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51" y="2969792"/>
            <a:ext cx="4282698" cy="322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776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2" y="1518835"/>
            <a:ext cx="5424407" cy="4386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4702" r="11268"/>
          <a:stretch/>
        </p:blipFill>
        <p:spPr>
          <a:xfrm>
            <a:off x="6204795" y="1518835"/>
            <a:ext cx="5553559" cy="4355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339637" y="255269"/>
            <a:ext cx="75127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906" y="6106590"/>
            <a:ext cx="1735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1112" y="6042984"/>
            <a:ext cx="236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81702" y="5735840"/>
            <a:ext cx="3572359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5" y="1140243"/>
            <a:ext cx="8923581" cy="4418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5135" y="5735840"/>
            <a:ext cx="21766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339637" y="255269"/>
            <a:ext cx="75127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2" y="1293528"/>
            <a:ext cx="9541790" cy="427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339637" y="193276"/>
            <a:ext cx="75127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756" y="5891840"/>
            <a:ext cx="1999282" cy="584775"/>
          </a:xfrm>
          <a:prstGeom prst="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2729207" y="1048073"/>
            <a:ext cx="6273800" cy="990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893" y="2644170"/>
            <a:ext cx="519042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6831" y="1536174"/>
            <a:ext cx="9558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ব্যবসায়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সুবিধাসমূহ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 চিহ্নিত বলতে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492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39561" y="1403572"/>
            <a:ext cx="2510725" cy="1371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গঠনে 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0558" y="3750587"/>
            <a:ext cx="2510725" cy="1421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জটিলতামুক্ত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3437" y="5201610"/>
            <a:ext cx="2510725" cy="141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8834" y="3978706"/>
            <a:ext cx="2510725" cy="1193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8834" y="1275948"/>
            <a:ext cx="2510725" cy="1426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ভোক্তাদের 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9525" y="1637014"/>
            <a:ext cx="3890080" cy="327594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ব্যবসার সুবিধাসমূহ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2446" y="154999"/>
            <a:ext cx="2510725" cy="1240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গঠনপ্রণালী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492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33498" y="511444"/>
            <a:ext cx="4086136" cy="11876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2271" y="2929180"/>
            <a:ext cx="90820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১। ক্ষুদ্র ব্যবসায় কাকে বলে?</a:t>
            </a:r>
          </a:p>
          <a:p>
            <a:r>
              <a:rPr lang="bn-IN" sz="4400" dirty="0" smtClean="0"/>
              <a:t>২। ক্ষদ্র ব্যবসায়ে সর্বোচ্চ পুঁজি কত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214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34</cp:revision>
  <dcterms:created xsi:type="dcterms:W3CDTF">2020-01-28T16:56:37Z</dcterms:created>
  <dcterms:modified xsi:type="dcterms:W3CDTF">2020-02-18T10:10:28Z</dcterms:modified>
</cp:coreProperties>
</file>