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3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1" r:id="rId9"/>
    <p:sldId id="302" r:id="rId10"/>
    <p:sldId id="312" r:id="rId11"/>
    <p:sldId id="303" r:id="rId12"/>
    <p:sldId id="316" r:id="rId13"/>
    <p:sldId id="305" r:id="rId14"/>
    <p:sldId id="320" r:id="rId15"/>
    <p:sldId id="318" r:id="rId16"/>
    <p:sldId id="308" r:id="rId17"/>
    <p:sldId id="319" r:id="rId18"/>
    <p:sldId id="314" r:id="rId19"/>
    <p:sldId id="321" r:id="rId20"/>
    <p:sldId id="310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46" autoAdjust="0"/>
  </p:normalViewPr>
  <p:slideViewPr>
    <p:cSldViewPr snapToGrid="0">
      <p:cViewPr varScale="1">
        <p:scale>
          <a:sx n="76" d="100"/>
          <a:sy n="76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2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63766D-64CF-4A2B-B5B9-2A5A1EB7374F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0121_112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5970" y="381000"/>
            <a:ext cx="5143500" cy="620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81200" y="1996440"/>
            <a:ext cx="3368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Welcome to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Maltimedia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Classroom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Data glov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virtual reality engin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bout-webtechnologies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683" y="1745673"/>
            <a:ext cx="8585859" cy="45601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017520" y="56388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ওয়েব সাইটের প্রকারভেদ নিন্মরূপ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7906" y="661481"/>
            <a:ext cx="7957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স্ট্যাটিক ওয়েব সাইটঃ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ওয়েবপেজে পূর্ব থেকে তৈরিকৃত কিছু তথ্য প্রদর্শন করে থাকে সে সকল ওয়েব পেজকে স্ট্যাটিক ওয়েব সাইট বলে।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“html”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অথবা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htm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2484" y="3634902"/>
            <a:ext cx="7957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ডাইনামিক ওয়েব সাইটঃ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সকল ওয়েবপেজে আপডেট  তথ্য প্রদর্শন করে অর্থাৎ পরিবর্তিত তথ্য প্রদর্শন করে সে সকল ওয়েব পেজকে ডাইনামিক ওয়েব সাইট বলে।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php,asp,jsp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ld-wide-web-1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6183" y="1523407"/>
            <a:ext cx="9215252" cy="4843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61360" y="24384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ওয়েব সাইটের বর্ণনা নিন্মরূপ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8679" y="2299454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7539" y="3838694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5725" y="889274"/>
            <a:ext cx="61039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প্রকারভেদ ব্যাখ্যা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5919" y="2303813"/>
            <a:ext cx="5118019" cy="38357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8960" y="2208810"/>
            <a:ext cx="3776353" cy="38476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676400" y="454769"/>
            <a:ext cx="935736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ডাইনামিক ওয়েব সাইট ও স্ট্যাটিক ওয়েব সাইট-এর মধ্যে পার্থক্য  নিন্মরুপঃ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374" y="794802"/>
            <a:ext cx="5252937" cy="60631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স্ট্যাটিক ওয়েব সাইটঃ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।নির্দিষ্ট সংখ্যক পেজ থাকে।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২।ওয়েব সাইটের থিম ও ওয়েব পেজের কন্টেন্ট নির্দিষ্ট।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৩।তুলনামুলকভাবে বেশি নিরাপদ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৪।ডেভ্লপ করা সহজ।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৫।পরিবর্তন করলে পুনরায় সার্ভারে আপলোড করতে হয়।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৬।সরাসরি রান করে। অন্য সার্ভার ল্যাংগুয়েজের প্রয়োজন হয় না। সাধারনত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HTML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CSS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দিয়ে তৈরি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9737" y="642026"/>
            <a:ext cx="5567464" cy="62159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ডাইনামিক ওয়েব সাইটঃ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ডাইনামিকভাবে পেজ তৈরি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২।ওয়েব পেজ ডিজাইন এবং কন্টেন্ট রান টাইমে পরিবর্তিত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৩।তুলনামুলকভাবে কম নিরাপদ।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৪।ডেভলপ করা, টেস্ট করা,ব্যবস্থাপনা করার জন্য দক্ষ ডেভলপারের প্রয়োজন হয়।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৫। সার্ভার এপ্লিকেশন ব্যবহার করে কন্টেন্ট পেজ পরিবর্তন করা যায় বিধায় এডিট করে পুনরায় সার্ভারে আপলোড করার প্রয়োজন হয় না।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৬। সার্ভারে এপ্লিকেশন রান করে এবং আউটপুট ওয়েব পেজে প্রদর্শন করে। তাই এতে সার্ভার এপ্লিকেশন ল্যাংগুয়েজ যেমন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PHP,Asp,NET,JSP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550" y="0"/>
            <a:ext cx="93573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ডাইনামিক ওয়েব সাইট ও স্ট্যাটিক ওয়েব সাইট-এর মধ্যে পার্থক্যঃ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5059" y="3168134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8805" y="4539734"/>
            <a:ext cx="1885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4520" y="1933049"/>
            <a:ext cx="93573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ডাইনামিক ওয়েব সাইট ও স্ট্যাটিক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সাইট-এর মধ্যে পার্থক্য কর।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00px-Asynchronoustoo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553" y="1377539"/>
            <a:ext cx="8467107" cy="49045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120520" y="242054"/>
            <a:ext cx="594585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সুবিধা ও অসুবিধা বর্ননাঃ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167" y="1983179"/>
            <a:ext cx="5106390" cy="39782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5829" y="1959429"/>
            <a:ext cx="3427391" cy="4025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592960" y="531614"/>
            <a:ext cx="44518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সুবিধা সমূহঃ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vantages-disadvantages-of-web-10-vs-web-20-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990" y="1591294"/>
            <a:ext cx="4685187" cy="49045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7695" y="1543792"/>
            <a:ext cx="4025734" cy="4916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004440" y="485894"/>
            <a:ext cx="47628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অসুবিধা বর্ননাঃ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1066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60" y="1216972"/>
            <a:ext cx="3853120" cy="39159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721" y="1313496"/>
            <a:ext cx="3350160" cy="37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0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2759" y="2421374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5280" y="927854"/>
            <a:ext cx="64331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সুবিধা ও অসুবিধা বর্ননা কর।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usmita\Desktop\susmita\New folder\5c443374f106c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35280"/>
            <a:ext cx="10408920" cy="6126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08" y="1723870"/>
            <a:ext cx="4666063" cy="4122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477" y="1723869"/>
            <a:ext cx="4822688" cy="4122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লক্ষ্য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6" y="2398426"/>
            <a:ext cx="4392118" cy="31479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21" y="2113613"/>
            <a:ext cx="4721902" cy="3687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88" y="607814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5281" y="577334"/>
            <a:ext cx="16690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2" y="2762250"/>
            <a:ext cx="8943975" cy="1333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6073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2994" y="580382"/>
            <a:ext cx="36327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শিখনফল</a:t>
            </a:r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 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5232" y="2386545"/>
            <a:ext cx="1008888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 কি 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সাইট-এর প্রকারভেদ 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ডাইনামিক ওয়েব সাইট ও স্ট্যাটিক ওয়েব সাইট-এর মধ্যে পার্থক্য 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06417" y="211657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6104" y="3792974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0440" y="762000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6520" y="760214"/>
            <a:ext cx="222504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ওয়েব সাইট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" y="1874520"/>
            <a:ext cx="603504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ডোমেনের অধীনে একাধিক ওয়েবপেজের সমষ্টিকে ওয়েবসাইট বলা হয়।</a:t>
            </a:r>
          </a:p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উদাহরনঃ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www.rafkhata.com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7701" y="985653"/>
            <a:ext cx="4524498" cy="34082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1088</TotalTime>
  <Words>387</Words>
  <Application>Microsoft Office PowerPoint</Application>
  <PresentationFormat>Widescreen</PresentationFormat>
  <Paragraphs>63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Gill Sans MT</vt:lpstr>
      <vt:lpstr>NikoshBAN</vt:lpstr>
      <vt:lpstr>Times New Roman</vt:lpstr>
      <vt:lpstr>Verdana</vt:lpstr>
      <vt:lpstr>Vrinda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CHIRDCollage</cp:lastModifiedBy>
  <cp:revision>315</cp:revision>
  <dcterms:created xsi:type="dcterms:W3CDTF">2019-04-02T03:29:26Z</dcterms:created>
  <dcterms:modified xsi:type="dcterms:W3CDTF">2020-02-18T05:11:41Z</dcterms:modified>
</cp:coreProperties>
</file>