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83" r:id="rId2"/>
    <p:sldId id="276" r:id="rId3"/>
    <p:sldId id="266" r:id="rId4"/>
    <p:sldId id="280" r:id="rId5"/>
    <p:sldId id="281" r:id="rId6"/>
    <p:sldId id="282" r:id="rId7"/>
    <p:sldId id="277" r:id="rId8"/>
    <p:sldId id="275" r:id="rId9"/>
    <p:sldId id="267" r:id="rId10"/>
    <p:sldId id="270" r:id="rId11"/>
    <p:sldId id="279" r:id="rId12"/>
    <p:sldId id="272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E9C48-EDCC-4FA9-BB23-6786A2D7D959}" type="doc">
      <dgm:prSet loTypeId="urn:microsoft.com/office/officeart/2005/8/layout/radial1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C5472E42-785A-418F-81F5-FE6869EDFD73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সন্ধি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F42B75-4608-4CA4-B014-0DC5D784D6D6}" type="parTrans" cxnId="{449C2A9D-DB46-493A-B8E8-D131A8A6C8C6}">
      <dgm:prSet/>
      <dgm:spPr/>
      <dgm:t>
        <a:bodyPr/>
        <a:lstStyle/>
        <a:p>
          <a:endParaRPr lang="en-SG"/>
        </a:p>
      </dgm:t>
    </dgm:pt>
    <dgm:pt modelId="{DBA72E5D-580B-43E2-AE4B-5BBC1AEC1BC0}" type="sibTrans" cxnId="{449C2A9D-DB46-493A-B8E8-D131A8A6C8C6}">
      <dgm:prSet/>
      <dgm:spPr/>
      <dgm:t>
        <a:bodyPr/>
        <a:lstStyle/>
        <a:p>
          <a:endParaRPr lang="en-SG"/>
        </a:p>
      </dgm:t>
    </dgm:pt>
    <dgm:pt modelId="{667D1789-0CF8-4582-9A14-6ED850968ADA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দুই প্রকার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960DB5-30E9-4514-8063-B2CB642773B8}" type="parTrans" cxnId="{7B7A177F-F29F-4BDC-8452-5D984BFCBFBB}">
      <dgm:prSet/>
      <dgm:spPr/>
      <dgm:t>
        <a:bodyPr/>
        <a:lstStyle/>
        <a:p>
          <a:endParaRPr lang="en-SG"/>
        </a:p>
      </dgm:t>
    </dgm:pt>
    <dgm:pt modelId="{65D839A2-6E3E-4EB8-B867-7461DE43DEC4}" type="sibTrans" cxnId="{7B7A177F-F29F-4BDC-8452-5D984BFCBFBB}">
      <dgm:prSet/>
      <dgm:spPr/>
      <dgm:t>
        <a:bodyPr/>
        <a:lstStyle/>
        <a:p>
          <a:endParaRPr lang="en-SG"/>
        </a:p>
      </dgm:t>
    </dgm:pt>
    <dgm:pt modelId="{5D0A00ED-BF30-4CDB-835B-BAEDC8C849E0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স্বর সন্ধি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52DC8A-9D73-4EC2-8BFC-A1C373E38168}" type="parTrans" cxnId="{001AC738-43A5-4ED1-9099-9A2AF739D9A2}">
      <dgm:prSet/>
      <dgm:spPr/>
      <dgm:t>
        <a:bodyPr/>
        <a:lstStyle/>
        <a:p>
          <a:endParaRPr lang="en-SG"/>
        </a:p>
      </dgm:t>
    </dgm:pt>
    <dgm:pt modelId="{98829C2D-15C0-4ADE-BC35-2B5B5084888C}" type="sibTrans" cxnId="{001AC738-43A5-4ED1-9099-9A2AF739D9A2}">
      <dgm:prSet/>
      <dgm:spPr/>
      <dgm:t>
        <a:bodyPr/>
        <a:lstStyle/>
        <a:p>
          <a:endParaRPr lang="en-SG"/>
        </a:p>
      </dgm:t>
    </dgm:pt>
    <dgm:pt modelId="{FECDF16A-EDE0-45E3-96E6-FD519FF97C9B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ব্যঞ্জন সন্ধি 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91C787-E64E-4A55-91B8-2F125FABA434}" type="parTrans" cxnId="{A4620BA7-DC65-4EE8-A55A-EADC8AEBA84C}">
      <dgm:prSet/>
      <dgm:spPr/>
      <dgm:t>
        <a:bodyPr/>
        <a:lstStyle/>
        <a:p>
          <a:endParaRPr lang="en-SG"/>
        </a:p>
      </dgm:t>
    </dgm:pt>
    <dgm:pt modelId="{7951910F-753F-42EF-B9A1-FCCB42963572}" type="sibTrans" cxnId="{A4620BA7-DC65-4EE8-A55A-EADC8AEBA84C}">
      <dgm:prSet/>
      <dgm:spPr/>
      <dgm:t>
        <a:bodyPr/>
        <a:lstStyle/>
        <a:p>
          <a:endParaRPr lang="en-SG"/>
        </a:p>
      </dgm:t>
    </dgm:pt>
    <dgm:pt modelId="{9BE3E4F7-567C-4462-B307-04A916141FAE}">
      <dgm:prSet/>
      <dgm:spPr/>
      <dgm:t>
        <a:bodyPr/>
        <a:lstStyle/>
        <a:p>
          <a:endParaRPr lang="en-SG"/>
        </a:p>
      </dgm:t>
    </dgm:pt>
    <dgm:pt modelId="{501CB8E8-8AC0-43AA-A219-522A1A149100}" type="parTrans" cxnId="{402748BC-023D-4926-888E-47589B86C8CB}">
      <dgm:prSet/>
      <dgm:spPr/>
      <dgm:t>
        <a:bodyPr/>
        <a:lstStyle/>
        <a:p>
          <a:endParaRPr lang="en-SG"/>
        </a:p>
      </dgm:t>
    </dgm:pt>
    <dgm:pt modelId="{74B6AF63-DCEB-4583-8DFA-A12F4C81CD07}" type="sibTrans" cxnId="{402748BC-023D-4926-888E-47589B86C8CB}">
      <dgm:prSet/>
      <dgm:spPr/>
      <dgm:t>
        <a:bodyPr/>
        <a:lstStyle/>
        <a:p>
          <a:endParaRPr lang="en-SG"/>
        </a:p>
      </dgm:t>
    </dgm:pt>
    <dgm:pt modelId="{D6BA7D0E-484C-4C51-9606-E4E305A58A47}" type="pres">
      <dgm:prSet presAssocID="{AB5E9C48-EDCC-4FA9-BB23-6786A2D7D9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653643BB-1804-4B3E-BE8E-A00B9596705D}" type="pres">
      <dgm:prSet presAssocID="{C5472E42-785A-418F-81F5-FE6869EDFD73}" presName="centerShape" presStyleLbl="node0" presStyleIdx="0" presStyleCnt="1"/>
      <dgm:spPr/>
      <dgm:t>
        <a:bodyPr/>
        <a:lstStyle/>
        <a:p>
          <a:endParaRPr lang="en-SG"/>
        </a:p>
      </dgm:t>
    </dgm:pt>
    <dgm:pt modelId="{FEF5D7C7-4776-45A2-B688-79A0F618B2AC}" type="pres">
      <dgm:prSet presAssocID="{D1960DB5-30E9-4514-8063-B2CB642773B8}" presName="Name9" presStyleLbl="parChTrans1D2" presStyleIdx="0" presStyleCnt="3"/>
      <dgm:spPr/>
      <dgm:t>
        <a:bodyPr/>
        <a:lstStyle/>
        <a:p>
          <a:endParaRPr lang="en-SG"/>
        </a:p>
      </dgm:t>
    </dgm:pt>
    <dgm:pt modelId="{F6CA4CDF-E160-46CD-BE62-8FDDE5C811C5}" type="pres">
      <dgm:prSet presAssocID="{D1960DB5-30E9-4514-8063-B2CB642773B8}" presName="connTx" presStyleLbl="parChTrans1D2" presStyleIdx="0" presStyleCnt="3"/>
      <dgm:spPr/>
      <dgm:t>
        <a:bodyPr/>
        <a:lstStyle/>
        <a:p>
          <a:endParaRPr lang="en-SG"/>
        </a:p>
      </dgm:t>
    </dgm:pt>
    <dgm:pt modelId="{FCB09C0A-A963-4444-B78A-CE60FD42D5B8}" type="pres">
      <dgm:prSet presAssocID="{667D1789-0CF8-4582-9A14-6ED850968ADA}" presName="node" presStyleLbl="node1" presStyleIdx="0" presStyleCnt="3" custScaleX="155848" custRadScaleRad="98095" custRadScaleInc="-31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DF957D9-1BC3-40E3-B2AB-43BE38394773}" type="pres">
      <dgm:prSet presAssocID="{8591C787-E64E-4A55-91B8-2F125FABA434}" presName="Name9" presStyleLbl="parChTrans1D2" presStyleIdx="1" presStyleCnt="3"/>
      <dgm:spPr/>
      <dgm:t>
        <a:bodyPr/>
        <a:lstStyle/>
        <a:p>
          <a:endParaRPr lang="en-SG"/>
        </a:p>
      </dgm:t>
    </dgm:pt>
    <dgm:pt modelId="{FE9906BC-0F10-4AAD-BC76-8494E8566D8B}" type="pres">
      <dgm:prSet presAssocID="{8591C787-E64E-4A55-91B8-2F125FABA434}" presName="connTx" presStyleLbl="parChTrans1D2" presStyleIdx="1" presStyleCnt="3"/>
      <dgm:spPr/>
      <dgm:t>
        <a:bodyPr/>
        <a:lstStyle/>
        <a:p>
          <a:endParaRPr lang="en-SG"/>
        </a:p>
      </dgm:t>
    </dgm:pt>
    <dgm:pt modelId="{4ADF95DC-EB6E-4F70-B79A-5DFCB09B3ABB}" type="pres">
      <dgm:prSet presAssocID="{FECDF16A-EDE0-45E3-96E6-FD519FF97C9B}" presName="node" presStyleLbl="node1" presStyleIdx="1" presStyleCnt="3" custScaleX="172312" custRadScaleRad="112990" custRadScaleInc="-435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900FCAE-23B7-44DF-99E3-D053F5D06D3D}" type="pres">
      <dgm:prSet presAssocID="{6452DC8A-9D73-4EC2-8BFC-A1C373E38168}" presName="Name9" presStyleLbl="parChTrans1D2" presStyleIdx="2" presStyleCnt="3"/>
      <dgm:spPr/>
      <dgm:t>
        <a:bodyPr/>
        <a:lstStyle/>
        <a:p>
          <a:endParaRPr lang="en-SG"/>
        </a:p>
      </dgm:t>
    </dgm:pt>
    <dgm:pt modelId="{37351858-5785-4884-A306-369EC23E07A8}" type="pres">
      <dgm:prSet presAssocID="{6452DC8A-9D73-4EC2-8BFC-A1C373E38168}" presName="connTx" presStyleLbl="parChTrans1D2" presStyleIdx="2" presStyleCnt="3"/>
      <dgm:spPr/>
      <dgm:t>
        <a:bodyPr/>
        <a:lstStyle/>
        <a:p>
          <a:endParaRPr lang="en-SG"/>
        </a:p>
      </dgm:t>
    </dgm:pt>
    <dgm:pt modelId="{49A217BE-5562-4563-834C-DEB2704240AB}" type="pres">
      <dgm:prSet presAssocID="{5D0A00ED-BF30-4CDB-835B-BAEDC8C849E0}" presName="node" presStyleLbl="node1" presStyleIdx="2" presStyleCnt="3" custScaleX="195309" custRadScaleRad="147189" custRadScaleInc="-155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59ADB1D3-B2F5-4426-95B9-F2BA4212156D}" type="presOf" srcId="{5D0A00ED-BF30-4CDB-835B-BAEDC8C849E0}" destId="{49A217BE-5562-4563-834C-DEB2704240AB}" srcOrd="0" destOrd="0" presId="urn:microsoft.com/office/officeart/2005/8/layout/radial1"/>
    <dgm:cxn modelId="{77BC52F8-C1FF-47E5-90A8-F95F6697593F}" type="presOf" srcId="{6452DC8A-9D73-4EC2-8BFC-A1C373E38168}" destId="{37351858-5785-4884-A306-369EC23E07A8}" srcOrd="1" destOrd="0" presId="urn:microsoft.com/office/officeart/2005/8/layout/radial1"/>
    <dgm:cxn modelId="{FCDDF696-555B-45ED-8FE9-0C650C31378F}" type="presOf" srcId="{8591C787-E64E-4A55-91B8-2F125FABA434}" destId="{2DF957D9-1BC3-40E3-B2AB-43BE38394773}" srcOrd="0" destOrd="0" presId="urn:microsoft.com/office/officeart/2005/8/layout/radial1"/>
    <dgm:cxn modelId="{449C2A9D-DB46-493A-B8E8-D131A8A6C8C6}" srcId="{AB5E9C48-EDCC-4FA9-BB23-6786A2D7D959}" destId="{C5472E42-785A-418F-81F5-FE6869EDFD73}" srcOrd="0" destOrd="0" parTransId="{5DF42B75-4608-4CA4-B014-0DC5D784D6D6}" sibTransId="{DBA72E5D-580B-43E2-AE4B-5BBC1AEC1BC0}"/>
    <dgm:cxn modelId="{989BC63B-76B5-489E-A2AB-8F68B51DCAE7}" type="presOf" srcId="{8591C787-E64E-4A55-91B8-2F125FABA434}" destId="{FE9906BC-0F10-4AAD-BC76-8494E8566D8B}" srcOrd="1" destOrd="0" presId="urn:microsoft.com/office/officeart/2005/8/layout/radial1"/>
    <dgm:cxn modelId="{C4E4FAE8-D707-4DB3-8B2B-90029D2F0C18}" type="presOf" srcId="{667D1789-0CF8-4582-9A14-6ED850968ADA}" destId="{FCB09C0A-A963-4444-B78A-CE60FD42D5B8}" srcOrd="0" destOrd="0" presId="urn:microsoft.com/office/officeart/2005/8/layout/radial1"/>
    <dgm:cxn modelId="{613D73E4-2FC1-49FF-8CB9-0685BDDCD35B}" type="presOf" srcId="{D1960DB5-30E9-4514-8063-B2CB642773B8}" destId="{F6CA4CDF-E160-46CD-BE62-8FDDE5C811C5}" srcOrd="1" destOrd="0" presId="urn:microsoft.com/office/officeart/2005/8/layout/radial1"/>
    <dgm:cxn modelId="{402748BC-023D-4926-888E-47589B86C8CB}" srcId="{AB5E9C48-EDCC-4FA9-BB23-6786A2D7D959}" destId="{9BE3E4F7-567C-4462-B307-04A916141FAE}" srcOrd="1" destOrd="0" parTransId="{501CB8E8-8AC0-43AA-A219-522A1A149100}" sibTransId="{74B6AF63-DCEB-4583-8DFA-A12F4C81CD07}"/>
    <dgm:cxn modelId="{7B7A177F-F29F-4BDC-8452-5D984BFCBFBB}" srcId="{C5472E42-785A-418F-81F5-FE6869EDFD73}" destId="{667D1789-0CF8-4582-9A14-6ED850968ADA}" srcOrd="0" destOrd="0" parTransId="{D1960DB5-30E9-4514-8063-B2CB642773B8}" sibTransId="{65D839A2-6E3E-4EB8-B867-7461DE43DEC4}"/>
    <dgm:cxn modelId="{001AC738-43A5-4ED1-9099-9A2AF739D9A2}" srcId="{C5472E42-785A-418F-81F5-FE6869EDFD73}" destId="{5D0A00ED-BF30-4CDB-835B-BAEDC8C849E0}" srcOrd="2" destOrd="0" parTransId="{6452DC8A-9D73-4EC2-8BFC-A1C373E38168}" sibTransId="{98829C2D-15C0-4ADE-BC35-2B5B5084888C}"/>
    <dgm:cxn modelId="{4F0CA985-F468-48FC-86E8-D31C16798D26}" type="presOf" srcId="{C5472E42-785A-418F-81F5-FE6869EDFD73}" destId="{653643BB-1804-4B3E-BE8E-A00B9596705D}" srcOrd="0" destOrd="0" presId="urn:microsoft.com/office/officeart/2005/8/layout/radial1"/>
    <dgm:cxn modelId="{809519AA-EA73-4FE5-A13D-72F4A69EF57F}" type="presOf" srcId="{D1960DB5-30E9-4514-8063-B2CB642773B8}" destId="{FEF5D7C7-4776-45A2-B688-79A0F618B2AC}" srcOrd="0" destOrd="0" presId="urn:microsoft.com/office/officeart/2005/8/layout/radial1"/>
    <dgm:cxn modelId="{9EF769F3-0E08-4DC1-8D3D-766A73C993A8}" type="presOf" srcId="{FECDF16A-EDE0-45E3-96E6-FD519FF97C9B}" destId="{4ADF95DC-EB6E-4F70-B79A-5DFCB09B3ABB}" srcOrd="0" destOrd="0" presId="urn:microsoft.com/office/officeart/2005/8/layout/radial1"/>
    <dgm:cxn modelId="{A4620BA7-DC65-4EE8-A55A-EADC8AEBA84C}" srcId="{C5472E42-785A-418F-81F5-FE6869EDFD73}" destId="{FECDF16A-EDE0-45E3-96E6-FD519FF97C9B}" srcOrd="1" destOrd="0" parTransId="{8591C787-E64E-4A55-91B8-2F125FABA434}" sibTransId="{7951910F-753F-42EF-B9A1-FCCB42963572}"/>
    <dgm:cxn modelId="{0168FA9B-6EA5-41F9-B1B7-B63BB4EF36B0}" type="presOf" srcId="{6452DC8A-9D73-4EC2-8BFC-A1C373E38168}" destId="{3900FCAE-23B7-44DF-99E3-D053F5D06D3D}" srcOrd="0" destOrd="0" presId="urn:microsoft.com/office/officeart/2005/8/layout/radial1"/>
    <dgm:cxn modelId="{106F3884-9376-498A-9DCC-A145BD368F99}" type="presOf" srcId="{AB5E9C48-EDCC-4FA9-BB23-6786A2D7D959}" destId="{D6BA7D0E-484C-4C51-9606-E4E305A58A47}" srcOrd="0" destOrd="0" presId="urn:microsoft.com/office/officeart/2005/8/layout/radial1"/>
    <dgm:cxn modelId="{F338C7AB-BF9F-4E91-806D-0A8C8979C568}" type="presParOf" srcId="{D6BA7D0E-484C-4C51-9606-E4E305A58A47}" destId="{653643BB-1804-4B3E-BE8E-A00B9596705D}" srcOrd="0" destOrd="0" presId="urn:microsoft.com/office/officeart/2005/8/layout/radial1"/>
    <dgm:cxn modelId="{F5A3FDD5-D567-46D3-90FB-C7C8656F5F9F}" type="presParOf" srcId="{D6BA7D0E-484C-4C51-9606-E4E305A58A47}" destId="{FEF5D7C7-4776-45A2-B688-79A0F618B2AC}" srcOrd="1" destOrd="0" presId="urn:microsoft.com/office/officeart/2005/8/layout/radial1"/>
    <dgm:cxn modelId="{692ECF5E-456E-4081-9F17-9EAA35F934D5}" type="presParOf" srcId="{FEF5D7C7-4776-45A2-B688-79A0F618B2AC}" destId="{F6CA4CDF-E160-46CD-BE62-8FDDE5C811C5}" srcOrd="0" destOrd="0" presId="urn:microsoft.com/office/officeart/2005/8/layout/radial1"/>
    <dgm:cxn modelId="{893CDEFA-99BD-466D-B298-5A531695682C}" type="presParOf" srcId="{D6BA7D0E-484C-4C51-9606-E4E305A58A47}" destId="{FCB09C0A-A963-4444-B78A-CE60FD42D5B8}" srcOrd="2" destOrd="0" presId="urn:microsoft.com/office/officeart/2005/8/layout/radial1"/>
    <dgm:cxn modelId="{8C347717-801E-42A2-BD87-A93562B6D3D9}" type="presParOf" srcId="{D6BA7D0E-484C-4C51-9606-E4E305A58A47}" destId="{2DF957D9-1BC3-40E3-B2AB-43BE38394773}" srcOrd="3" destOrd="0" presId="urn:microsoft.com/office/officeart/2005/8/layout/radial1"/>
    <dgm:cxn modelId="{37C7A193-A78A-452F-BE46-4B076E6C0E9B}" type="presParOf" srcId="{2DF957D9-1BC3-40E3-B2AB-43BE38394773}" destId="{FE9906BC-0F10-4AAD-BC76-8494E8566D8B}" srcOrd="0" destOrd="0" presId="urn:microsoft.com/office/officeart/2005/8/layout/radial1"/>
    <dgm:cxn modelId="{887B4931-BEBC-4B3E-BFE5-0996E1CB3DD0}" type="presParOf" srcId="{D6BA7D0E-484C-4C51-9606-E4E305A58A47}" destId="{4ADF95DC-EB6E-4F70-B79A-5DFCB09B3ABB}" srcOrd="4" destOrd="0" presId="urn:microsoft.com/office/officeart/2005/8/layout/radial1"/>
    <dgm:cxn modelId="{997F5523-D2B7-4F35-80D2-65F00620D6D4}" type="presParOf" srcId="{D6BA7D0E-484C-4C51-9606-E4E305A58A47}" destId="{3900FCAE-23B7-44DF-99E3-D053F5D06D3D}" srcOrd="5" destOrd="0" presId="urn:microsoft.com/office/officeart/2005/8/layout/radial1"/>
    <dgm:cxn modelId="{2046EE6F-1969-411C-9790-19D8E897814F}" type="presParOf" srcId="{3900FCAE-23B7-44DF-99E3-D053F5D06D3D}" destId="{37351858-5785-4884-A306-369EC23E07A8}" srcOrd="0" destOrd="0" presId="urn:microsoft.com/office/officeart/2005/8/layout/radial1"/>
    <dgm:cxn modelId="{26786C0B-90C9-4BA1-8C33-8583938E78CC}" type="presParOf" srcId="{D6BA7D0E-484C-4C51-9606-E4E305A58A47}" destId="{49A217BE-5562-4563-834C-DEB2704240AB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411" y="162566"/>
            <a:ext cx="8855178" cy="6532868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GB" sz="1100" u="sng" dirty="0"/>
          </a:p>
        </p:txBody>
      </p:sp>
      <p:sp>
        <p:nvSpPr>
          <p:cNvPr id="2" name="Frame 1"/>
          <p:cNvSpPr/>
          <p:nvPr userDrawn="1"/>
        </p:nvSpPr>
        <p:spPr>
          <a:xfrm>
            <a:off x="251302" y="258855"/>
            <a:ext cx="8648057" cy="6363991"/>
          </a:xfrm>
          <a:prstGeom prst="frame">
            <a:avLst>
              <a:gd name="adj1" fmla="val 1003"/>
            </a:avLst>
          </a:prstGeom>
          <a:gradFill>
            <a:gsLst>
              <a:gs pos="62000">
                <a:srgbClr val="92D050"/>
              </a:gs>
              <a:gs pos="9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902"/>
            </a:avLst>
          </a:prstGeom>
          <a:gradFill>
            <a:gsLst>
              <a:gs pos="6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324292" y="325261"/>
            <a:ext cx="606319" cy="580699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6200000">
            <a:off x="320364" y="5956749"/>
            <a:ext cx="606353" cy="580667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400000">
            <a:off x="8225522" y="338104"/>
            <a:ext cx="606353" cy="580667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10800000">
            <a:off x="8213997" y="5970062"/>
            <a:ext cx="606319" cy="580699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38" y="1323964"/>
            <a:ext cx="1539332" cy="1453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47" y="2412775"/>
            <a:ext cx="4916387" cy="374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966" y="1323965"/>
            <a:ext cx="1292567" cy="143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2474046" y="1178789"/>
            <a:ext cx="4137255" cy="12339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r>
              <a:rPr lang="en-US" sz="8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8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6409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2362200" y="1143000"/>
            <a:ext cx="4305300" cy="1676400"/>
          </a:xfrm>
          <a:prstGeom prst="snip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শব্দগুলো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সন্ধি বিচ্ছেদ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কর-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মনীষা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উত্থান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SG" sz="4000" dirty="0"/>
          </a:p>
        </p:txBody>
      </p:sp>
    </p:spTree>
    <p:extLst>
      <p:ext uri="{BB962C8B-B14F-4D97-AF65-F5344CB8AC3E}">
        <p14:creationId xmlns="" xmlns:p14="http://schemas.microsoft.com/office/powerpoint/2010/main" val="28313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762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33600"/>
            <a:ext cx="6096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সন্ধি কাকে বলে?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সন্ধি কয় প্রকার ও কী কী?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সন্ধি............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সোনালী শব্দের সন্ধি বিচ্ছেদ কোনটি সঠিক?</a:t>
            </a:r>
          </a:p>
          <a:p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438400"/>
            <a:ext cx="3015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সোন+আলী   খ) সোনা+আলী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গ) সো+নালী    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ঘ) সোন+আলী</a:t>
            </a:r>
            <a:endParaRPr lang="en-SG" sz="3600" dirty="0"/>
          </a:p>
        </p:txBody>
      </p:sp>
    </p:spTree>
    <p:extLst>
      <p:ext uri="{BB962C8B-B14F-4D97-AF65-F5344CB8AC3E}">
        <p14:creationId xmlns="" xmlns:p14="http://schemas.microsoft.com/office/powerpoint/2010/main" val="37434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47800" y="609600"/>
            <a:ext cx="6400800" cy="12954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743200"/>
            <a:ext cx="6553200" cy="12618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সন্ধির প্রয়োজনীয়তা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খাতায়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SG" sz="3600" dirty="0"/>
          </a:p>
        </p:txBody>
      </p:sp>
    </p:spTree>
    <p:extLst>
      <p:ext uri="{BB962C8B-B14F-4D97-AF65-F5344CB8AC3E}">
        <p14:creationId xmlns="" xmlns:p14="http://schemas.microsoft.com/office/powerpoint/2010/main" val="3045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7169" y="1814686"/>
            <a:ext cx="6314758" cy="1796211"/>
            <a:chOff x="1905000" y="1882348"/>
            <a:chExt cx="6629400" cy="1885606"/>
          </a:xfrm>
        </p:grpSpPr>
        <p:sp>
          <p:nvSpPr>
            <p:cNvPr id="3" name="TextBox 2"/>
            <p:cNvSpPr txBox="1"/>
            <p:nvPr/>
          </p:nvSpPr>
          <p:spPr>
            <a:xfrm>
              <a:off x="2362200" y="2895600"/>
              <a:ext cx="6172200" cy="872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4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অসংখ্য</a:t>
              </a:r>
              <a:r>
                <a:rPr lang="en-US" sz="4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4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882348"/>
              <a:ext cx="1428750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314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3800" y="830759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4400" dirty="0"/>
          </a:p>
        </p:txBody>
      </p:sp>
      <p:sp>
        <p:nvSpPr>
          <p:cNvPr id="8" name="Rectangle 7"/>
          <p:cNvSpPr/>
          <p:nvPr/>
        </p:nvSpPr>
        <p:spPr>
          <a:xfrm>
            <a:off x="5791200" y="3175099"/>
            <a:ext cx="3200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SG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 ২য়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১ম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১৫/০৫/২০১৯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971800"/>
            <a:ext cx="5638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রাজ্জাজ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০১৭৩৮২৭৭১২৮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razzict@gmail.com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9530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দুই হাতের মিলন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439" b="28889"/>
          <a:stretch/>
        </p:blipFill>
        <p:spPr>
          <a:xfrm>
            <a:off x="1082542" y="304800"/>
            <a:ext cx="6902716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9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68" r="53594"/>
          <a:stretch/>
        </p:blipFill>
        <p:spPr>
          <a:xfrm>
            <a:off x="3124200" y="1371600"/>
            <a:ext cx="3886200" cy="3782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36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0480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70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828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সন্ধি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 লিখতে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পারবে,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সন্ধির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বলতে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পারবে,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সন্ধি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45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6648585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832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3643BB-1804-4B3E-BE8E-A00B95967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53643BB-1804-4B3E-BE8E-A00B95967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53643BB-1804-4B3E-BE8E-A00B95967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F5D7C7-4776-45A2-B688-79A0F618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EF5D7C7-4776-45A2-B688-79A0F618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EF5D7C7-4776-45A2-B688-79A0F618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09C0A-A963-4444-B78A-CE60FD42D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CB09C0A-A963-4444-B78A-CE60FD42D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CB09C0A-A963-4444-B78A-CE60FD42D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F957D9-1BC3-40E3-B2AB-43BE3839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DF957D9-1BC3-40E3-B2AB-43BE3839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DF957D9-1BC3-40E3-B2AB-43BE3839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DF95DC-EB6E-4F70-B79A-5DFCB09B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DF95DC-EB6E-4F70-B79A-5DFCB09B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ADF95DC-EB6E-4F70-B79A-5DFCB09B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00FCAE-23B7-44DF-99E3-D053F5D0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900FCAE-23B7-44DF-99E3-D053F5D0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900FCAE-23B7-44DF-99E3-D053F5D0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A217BE-5562-4563-834C-DEB27042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9A217BE-5562-4563-834C-DEB27042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9A217BE-5562-4563-834C-DEB27042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76200"/>
            <a:ext cx="34290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AU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1676400"/>
            <a:ext cx="6057900" cy="2743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 কাকে বলে?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 কাকে বলে?</a:t>
            </a:r>
          </a:p>
        </p:txBody>
      </p:sp>
    </p:spTree>
    <p:extLst>
      <p:ext uri="{BB962C8B-B14F-4D97-AF65-F5344CB8AC3E}">
        <p14:creationId xmlns="" xmlns:p14="http://schemas.microsoft.com/office/powerpoint/2010/main" val="8841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676400"/>
            <a:ext cx="8763000" cy="487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 + আলয় = হিমালয়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 +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 + চারণ = উচ্চারণ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 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+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চ্চ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4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164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116</cp:revision>
  <dcterms:created xsi:type="dcterms:W3CDTF">2006-08-16T00:00:00Z</dcterms:created>
  <dcterms:modified xsi:type="dcterms:W3CDTF">2020-02-18T22:46:14Z</dcterms:modified>
</cp:coreProperties>
</file>