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4" r:id="rId3"/>
    <p:sldId id="258" r:id="rId4"/>
    <p:sldId id="259" r:id="rId5"/>
    <p:sldId id="261" r:id="rId6"/>
    <p:sldId id="260" r:id="rId7"/>
    <p:sldId id="267" r:id="rId8"/>
    <p:sldId id="268" r:id="rId9"/>
    <p:sldId id="266" r:id="rId10"/>
    <p:sldId id="273" r:id="rId11"/>
    <p:sldId id="269" r:id="rId12"/>
    <p:sldId id="270" r:id="rId13"/>
    <p:sldId id="272" r:id="rId14"/>
    <p:sldId id="276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8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A57A2-6228-4EA8-B692-F76E02427FBD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581F18-7D9F-4D54-8E9F-37701CDDD0AC}">
      <dgm:prSet phldrT="[Text]"/>
      <dgm:spPr/>
      <dgm:t>
        <a:bodyPr/>
        <a:lstStyle/>
        <a:p>
          <a:r>
            <a:rPr lang="bn-IN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লাভ ও ক্ষতি 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DD367F-AC35-4ED6-99A2-C6B58EA2592B}" type="parTrans" cxnId="{4CBBB117-5FFB-40F0-B925-C9CA991C97B4}">
      <dgm:prSet/>
      <dgm:spPr/>
      <dgm:t>
        <a:bodyPr/>
        <a:lstStyle/>
        <a:p>
          <a:endParaRPr lang="en-US"/>
        </a:p>
      </dgm:t>
    </dgm:pt>
    <dgm:pt modelId="{49E6AA0F-95C2-48C8-B8E6-3F00BFC13DAB}" type="sibTrans" cxnId="{4CBBB117-5FFB-40F0-B925-C9CA991C97B4}">
      <dgm:prSet/>
      <dgm:spPr/>
      <dgm:t>
        <a:bodyPr/>
        <a:lstStyle/>
        <a:p>
          <a:endParaRPr lang="en-US"/>
        </a:p>
      </dgm:t>
    </dgm:pt>
    <dgm:pt modelId="{2DACAA9D-7C7D-4B85-8A3E-35DB149D1E07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আজকের পাঠ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0747659E-F750-48CD-BC0F-B517E1D6949C}" type="parTrans" cxnId="{943C973D-84F4-41D1-ABD5-B2BF05B22B71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4DA19059-BFBC-435E-9DE7-0E8E61991A30}" type="sibTrans" cxnId="{943C973D-84F4-41D1-ABD5-B2BF05B22B71}">
      <dgm:prSet/>
      <dgm:spPr/>
      <dgm:t>
        <a:bodyPr/>
        <a:lstStyle/>
        <a:p>
          <a:endParaRPr lang="en-US"/>
        </a:p>
      </dgm:t>
    </dgm:pt>
    <dgm:pt modelId="{439DE752-D39C-4985-B843-E277A687AAF9}" type="pres">
      <dgm:prSet presAssocID="{220A57A2-6228-4EA8-B692-F76E02427F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0B36E-7193-4617-B5F1-6D943E29999E}" type="pres">
      <dgm:prSet presAssocID="{3A581F18-7D9F-4D54-8E9F-37701CDDD0AC}" presName="centerShape" presStyleLbl="node0" presStyleIdx="0" presStyleCnt="1" custScaleX="308911" custScaleY="98388" custLinFactNeighborX="0" custLinFactNeighborY="-7519"/>
      <dgm:spPr/>
      <dgm:t>
        <a:bodyPr/>
        <a:lstStyle/>
        <a:p>
          <a:endParaRPr lang="en-US"/>
        </a:p>
      </dgm:t>
    </dgm:pt>
    <dgm:pt modelId="{036F481B-A3C6-4C12-A3CF-D769A7AB303F}" type="pres">
      <dgm:prSet presAssocID="{0747659E-F750-48CD-BC0F-B517E1D6949C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CEF3775E-99D8-40B6-9589-1B0EC13D7655}" type="pres">
      <dgm:prSet presAssocID="{2DACAA9D-7C7D-4B85-8A3E-35DB149D1E07}" presName="node" presStyleLbl="node1" presStyleIdx="0" presStyleCnt="1" custScaleX="312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4D96E3-1544-4F47-9BFC-D1CA37E3D627}" type="presOf" srcId="{3A581F18-7D9F-4D54-8E9F-37701CDDD0AC}" destId="{46B0B36E-7193-4617-B5F1-6D943E29999E}" srcOrd="0" destOrd="0" presId="urn:microsoft.com/office/officeart/2005/8/layout/radial4"/>
    <dgm:cxn modelId="{C8EE4D97-B5E4-49F7-97F4-A597B31412A1}" type="presOf" srcId="{220A57A2-6228-4EA8-B692-F76E02427FBD}" destId="{439DE752-D39C-4985-B843-E277A687AAF9}" srcOrd="0" destOrd="0" presId="urn:microsoft.com/office/officeart/2005/8/layout/radial4"/>
    <dgm:cxn modelId="{BE9D5042-D3A5-4434-92F2-D86EEF1D5F1C}" type="presOf" srcId="{2DACAA9D-7C7D-4B85-8A3E-35DB149D1E07}" destId="{CEF3775E-99D8-40B6-9589-1B0EC13D7655}" srcOrd="0" destOrd="0" presId="urn:microsoft.com/office/officeart/2005/8/layout/radial4"/>
    <dgm:cxn modelId="{943C973D-84F4-41D1-ABD5-B2BF05B22B71}" srcId="{3A581F18-7D9F-4D54-8E9F-37701CDDD0AC}" destId="{2DACAA9D-7C7D-4B85-8A3E-35DB149D1E07}" srcOrd="0" destOrd="0" parTransId="{0747659E-F750-48CD-BC0F-B517E1D6949C}" sibTransId="{4DA19059-BFBC-435E-9DE7-0E8E61991A30}"/>
    <dgm:cxn modelId="{910CDFD8-8B7D-4998-A4FE-5E74601A210B}" type="presOf" srcId="{0747659E-F750-48CD-BC0F-B517E1D6949C}" destId="{036F481B-A3C6-4C12-A3CF-D769A7AB303F}" srcOrd="0" destOrd="0" presId="urn:microsoft.com/office/officeart/2005/8/layout/radial4"/>
    <dgm:cxn modelId="{4CBBB117-5FFB-40F0-B925-C9CA991C97B4}" srcId="{220A57A2-6228-4EA8-B692-F76E02427FBD}" destId="{3A581F18-7D9F-4D54-8E9F-37701CDDD0AC}" srcOrd="0" destOrd="0" parTransId="{4CDD367F-AC35-4ED6-99A2-C6B58EA2592B}" sibTransId="{49E6AA0F-95C2-48C8-B8E6-3F00BFC13DAB}"/>
    <dgm:cxn modelId="{55D2037B-83B2-4525-9D3D-3D5CAC01DAAB}" type="presParOf" srcId="{439DE752-D39C-4985-B843-E277A687AAF9}" destId="{46B0B36E-7193-4617-B5F1-6D943E29999E}" srcOrd="0" destOrd="0" presId="urn:microsoft.com/office/officeart/2005/8/layout/radial4"/>
    <dgm:cxn modelId="{6202A5F4-AC1C-4A56-A4C5-A60A4E001D96}" type="presParOf" srcId="{439DE752-D39C-4985-B843-E277A687AAF9}" destId="{036F481B-A3C6-4C12-A3CF-D769A7AB303F}" srcOrd="1" destOrd="0" presId="urn:microsoft.com/office/officeart/2005/8/layout/radial4"/>
    <dgm:cxn modelId="{9DA7C0F5-BF38-49B7-9B2B-65BE7B950736}" type="presParOf" srcId="{439DE752-D39C-4985-B843-E277A687AAF9}" destId="{CEF3775E-99D8-40B6-9589-1B0EC13D765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202F3-4F20-4CF5-B946-15A0FDD77B2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6B56D8-F028-4CAD-97BA-6055A7D78461}">
      <dgm:prSet phldrT="[Text]"/>
      <dgm:spPr/>
      <dgm:t>
        <a:bodyPr/>
        <a:lstStyle/>
        <a:p>
          <a:r>
            <a:rPr lang="bn-I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শিখনফল </a:t>
          </a:r>
          <a:endParaRPr lang="en-US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34AFF6-E3C9-4F17-AA8C-851A816CE0D7}" type="parTrans" cxnId="{B262FCC8-6CB9-465C-982B-D25CC5DB78BC}">
      <dgm:prSet/>
      <dgm:spPr/>
      <dgm:t>
        <a:bodyPr/>
        <a:lstStyle/>
        <a:p>
          <a:endParaRPr lang="en-US"/>
        </a:p>
      </dgm:t>
    </dgm:pt>
    <dgm:pt modelId="{ADD65D70-BBDD-4305-AEB8-E54BC361EAA6}" type="sibTrans" cxnId="{B262FCC8-6CB9-465C-982B-D25CC5DB78BC}">
      <dgm:prSet/>
      <dgm:spPr/>
      <dgm:t>
        <a:bodyPr/>
        <a:lstStyle/>
        <a:p>
          <a:endParaRPr lang="en-US"/>
        </a:p>
      </dgm:t>
    </dgm:pt>
    <dgm:pt modelId="{4E14D579-A059-4DFB-89C1-F4AEC7510C31}">
      <dgm:prSet phldrT="[Text]" custT="1"/>
      <dgm:spPr/>
      <dgm:t>
        <a:bodyPr/>
        <a:lstStyle/>
        <a:p>
          <a:r>
            <a:rPr lang="bn-IN" sz="2800" dirty="0" smtClean="0"/>
            <a:t>লাভ বা মুনাফা কি তা বলতে পারবে । </a:t>
          </a:r>
          <a:endParaRPr lang="en-US" sz="2800" dirty="0"/>
        </a:p>
      </dgm:t>
    </dgm:pt>
    <dgm:pt modelId="{9CF35095-787C-4290-A85B-9D477D83D460}" type="parTrans" cxnId="{F08CD461-BA1D-4BA9-8159-67FD8105C70B}">
      <dgm:prSet/>
      <dgm:spPr/>
      <dgm:t>
        <a:bodyPr/>
        <a:lstStyle/>
        <a:p>
          <a:endParaRPr lang="en-US"/>
        </a:p>
      </dgm:t>
    </dgm:pt>
    <dgm:pt modelId="{59C12861-75C9-45C4-ABD6-118E4B674DC6}" type="sibTrans" cxnId="{F08CD461-BA1D-4BA9-8159-67FD8105C70B}">
      <dgm:prSet/>
      <dgm:spPr/>
      <dgm:t>
        <a:bodyPr/>
        <a:lstStyle/>
        <a:p>
          <a:endParaRPr lang="en-US"/>
        </a:p>
      </dgm:t>
    </dgm:pt>
    <dgm:pt modelId="{8DCA94CA-35F8-4263-A776-E1F437A6AED7}">
      <dgm:prSet phldrT="[Text]" custT="1"/>
      <dgm:spPr/>
      <dgm:t>
        <a:bodyPr/>
        <a:lstStyle/>
        <a:p>
          <a:r>
            <a:rPr lang="bn-IN" sz="2800" dirty="0" smtClean="0"/>
            <a:t>লাভ ও ক্ষতির সূত্র গুলো বর্ণনা করতে পারবে। </a:t>
          </a:r>
          <a:endParaRPr lang="en-US" sz="2800" dirty="0"/>
        </a:p>
      </dgm:t>
    </dgm:pt>
    <dgm:pt modelId="{AE2C7196-20D1-4EB2-8C25-98A35E3CCC7E}" type="parTrans" cxnId="{750DBC3A-0872-4107-9ECD-E08CBF2A292C}">
      <dgm:prSet/>
      <dgm:spPr/>
      <dgm:t>
        <a:bodyPr/>
        <a:lstStyle/>
        <a:p>
          <a:endParaRPr lang="en-US"/>
        </a:p>
      </dgm:t>
    </dgm:pt>
    <dgm:pt modelId="{0DB5AC98-7368-4622-A6F5-822BC39FAA1F}" type="sibTrans" cxnId="{750DBC3A-0872-4107-9ECD-E08CBF2A292C}">
      <dgm:prSet/>
      <dgm:spPr/>
      <dgm:t>
        <a:bodyPr/>
        <a:lstStyle/>
        <a:p>
          <a:endParaRPr lang="en-US"/>
        </a:p>
      </dgm:t>
    </dgm:pt>
    <dgm:pt modelId="{125EC9C0-A10F-418E-ADD2-2BF0491B7AC2}">
      <dgm:prSet phldrT="[Text]" custT="1"/>
      <dgm:spPr/>
      <dgm:t>
        <a:bodyPr/>
        <a:lstStyle/>
        <a:p>
          <a:r>
            <a:rPr lang="bn-IN" sz="2800" dirty="0" smtClean="0"/>
            <a:t>লাভ ও ক্ষতিকে শতকরায় প্রকাশ করতে পারবে। </a:t>
          </a:r>
          <a:endParaRPr lang="en-US" sz="2800" dirty="0"/>
        </a:p>
      </dgm:t>
    </dgm:pt>
    <dgm:pt modelId="{30F19F15-D295-4D88-BE7A-E6C4D1FCB028}" type="parTrans" cxnId="{073B3111-C318-48A2-B96A-8898757C56E3}">
      <dgm:prSet/>
      <dgm:spPr/>
      <dgm:t>
        <a:bodyPr/>
        <a:lstStyle/>
        <a:p>
          <a:endParaRPr lang="en-US"/>
        </a:p>
      </dgm:t>
    </dgm:pt>
    <dgm:pt modelId="{80D3EA48-5BEA-4382-94A9-C8D5F7261122}" type="sibTrans" cxnId="{073B3111-C318-48A2-B96A-8898757C56E3}">
      <dgm:prSet/>
      <dgm:spPr/>
      <dgm:t>
        <a:bodyPr/>
        <a:lstStyle/>
        <a:p>
          <a:endParaRPr lang="en-US"/>
        </a:p>
      </dgm:t>
    </dgm:pt>
    <dgm:pt modelId="{C0423223-2938-4AC8-863E-6A4024A25BB0}">
      <dgm:prSet custT="1"/>
      <dgm:spPr/>
      <dgm:t>
        <a:bodyPr/>
        <a:lstStyle/>
        <a:p>
          <a:r>
            <a:rPr lang="bn-IN" sz="2800" smtClean="0"/>
            <a:t>বিনিয়োগ কি তা বলতে পারবে। </a:t>
          </a:r>
          <a:endParaRPr lang="en-US" sz="2800"/>
        </a:p>
      </dgm:t>
    </dgm:pt>
    <dgm:pt modelId="{871919CD-B07C-494B-BE9B-835B7CC4C545}" type="parTrans" cxnId="{96AB998A-0746-4962-9521-08BBF692B37F}">
      <dgm:prSet/>
      <dgm:spPr/>
      <dgm:t>
        <a:bodyPr/>
        <a:lstStyle/>
        <a:p>
          <a:endParaRPr lang="en-US"/>
        </a:p>
      </dgm:t>
    </dgm:pt>
    <dgm:pt modelId="{88FCCE5B-A8CD-473A-A6E8-77C757DD0956}" type="sibTrans" cxnId="{96AB998A-0746-4962-9521-08BBF692B37F}">
      <dgm:prSet/>
      <dgm:spPr/>
      <dgm:t>
        <a:bodyPr/>
        <a:lstStyle/>
        <a:p>
          <a:endParaRPr lang="en-US"/>
        </a:p>
      </dgm:t>
    </dgm:pt>
    <dgm:pt modelId="{CEAB6C25-B034-49FA-B951-CA44E104AD3E}" type="pres">
      <dgm:prSet presAssocID="{CEB202F3-4F20-4CF5-B946-15A0FDD77B2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895BD0-DE84-4B18-BBCB-34F66DDCDC69}" type="pres">
      <dgm:prSet presAssocID="{EA6B56D8-F028-4CAD-97BA-6055A7D78461}" presName="root1" presStyleCnt="0"/>
      <dgm:spPr/>
    </dgm:pt>
    <dgm:pt modelId="{0E3F51FE-A154-4DA8-B2B1-15D9ECA02FAF}" type="pres">
      <dgm:prSet presAssocID="{EA6B56D8-F028-4CAD-97BA-6055A7D7846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7166EB-371F-4054-A238-6FFFD0E099F9}" type="pres">
      <dgm:prSet presAssocID="{EA6B56D8-F028-4CAD-97BA-6055A7D78461}" presName="level2hierChild" presStyleCnt="0"/>
      <dgm:spPr/>
    </dgm:pt>
    <dgm:pt modelId="{18244604-5E65-48BF-97A4-6035B889D3A5}" type="pres">
      <dgm:prSet presAssocID="{871919CD-B07C-494B-BE9B-835B7CC4C54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1B09BBD5-5DC5-49C6-8DC3-29E97F025425}" type="pres">
      <dgm:prSet presAssocID="{871919CD-B07C-494B-BE9B-835B7CC4C54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130C673-CD6D-4F40-BB66-AA24A67E3900}" type="pres">
      <dgm:prSet presAssocID="{C0423223-2938-4AC8-863E-6A4024A25BB0}" presName="root2" presStyleCnt="0"/>
      <dgm:spPr/>
    </dgm:pt>
    <dgm:pt modelId="{F55B76AE-9502-4F7C-BF6E-1ED1EBAC8FDE}" type="pres">
      <dgm:prSet presAssocID="{C0423223-2938-4AC8-863E-6A4024A25BB0}" presName="LevelTwoTextNode" presStyleLbl="node2" presStyleIdx="0" presStyleCnt="4" custScaleX="276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AF900E-1EB4-4940-8628-3FB1E3BC934D}" type="pres">
      <dgm:prSet presAssocID="{C0423223-2938-4AC8-863E-6A4024A25BB0}" presName="level3hierChild" presStyleCnt="0"/>
      <dgm:spPr/>
    </dgm:pt>
    <dgm:pt modelId="{6F2AA1AE-D122-46BB-8345-DD0AB6D712F4}" type="pres">
      <dgm:prSet presAssocID="{9CF35095-787C-4290-A85B-9D477D83D460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008F9DA3-F992-467A-8720-EF9C060D4C0E}" type="pres">
      <dgm:prSet presAssocID="{9CF35095-787C-4290-A85B-9D477D83D46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396902F-A8C5-408A-BE74-B3EB00A34D0F}" type="pres">
      <dgm:prSet presAssocID="{4E14D579-A059-4DFB-89C1-F4AEC7510C31}" presName="root2" presStyleCnt="0"/>
      <dgm:spPr/>
    </dgm:pt>
    <dgm:pt modelId="{792E62EC-4E8A-4178-9F63-7C57C1DBAC2A}" type="pres">
      <dgm:prSet presAssocID="{4E14D579-A059-4DFB-89C1-F4AEC7510C31}" presName="LevelTwoTextNode" presStyleLbl="node2" presStyleIdx="1" presStyleCnt="4" custScaleX="278524" custLinFactNeighborX="323" custLinFactNeighborY="-7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899559-69C7-43D2-BD14-9574561858DC}" type="pres">
      <dgm:prSet presAssocID="{4E14D579-A059-4DFB-89C1-F4AEC7510C31}" presName="level3hierChild" presStyleCnt="0"/>
      <dgm:spPr/>
    </dgm:pt>
    <dgm:pt modelId="{37D3D95A-FF92-48EC-92A5-28AE291EEE35}" type="pres">
      <dgm:prSet presAssocID="{AE2C7196-20D1-4EB2-8C25-98A35E3CCC7E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DC95770A-BC83-4FC1-B463-C0552270A650}" type="pres">
      <dgm:prSet presAssocID="{AE2C7196-20D1-4EB2-8C25-98A35E3CCC7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2C1A4BF-7926-4A62-99BC-95CD5772DEFC}" type="pres">
      <dgm:prSet presAssocID="{8DCA94CA-35F8-4263-A776-E1F437A6AED7}" presName="root2" presStyleCnt="0"/>
      <dgm:spPr/>
    </dgm:pt>
    <dgm:pt modelId="{3EE4A44D-CDDE-4669-8AF6-3A5215F5FBD8}" type="pres">
      <dgm:prSet presAssocID="{8DCA94CA-35F8-4263-A776-E1F437A6AED7}" presName="LevelTwoTextNode" presStyleLbl="node2" presStyleIdx="2" presStyleCnt="4" custScaleX="2785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6EA25-1C92-4321-B9E7-99BD88653163}" type="pres">
      <dgm:prSet presAssocID="{8DCA94CA-35F8-4263-A776-E1F437A6AED7}" presName="level3hierChild" presStyleCnt="0"/>
      <dgm:spPr/>
    </dgm:pt>
    <dgm:pt modelId="{4B29E4E4-1406-43F5-B17B-E0526837E641}" type="pres">
      <dgm:prSet presAssocID="{30F19F15-D295-4D88-BE7A-E6C4D1FCB02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4B690A92-2D2C-4FBA-A6DD-C7EFC8E3F268}" type="pres">
      <dgm:prSet presAssocID="{30F19F15-D295-4D88-BE7A-E6C4D1FCB02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B1C2EBB-015A-4BA7-BC87-72F8DC2F55E8}" type="pres">
      <dgm:prSet presAssocID="{125EC9C0-A10F-418E-ADD2-2BF0491B7AC2}" presName="root2" presStyleCnt="0"/>
      <dgm:spPr/>
    </dgm:pt>
    <dgm:pt modelId="{2B58FAA7-B5ED-4C18-99B3-6F87878C513C}" type="pres">
      <dgm:prSet presAssocID="{125EC9C0-A10F-418E-ADD2-2BF0491B7AC2}" presName="LevelTwoTextNode" presStyleLbl="node2" presStyleIdx="3" presStyleCnt="4" custScaleX="278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E1CFB6-D38B-46F3-A58D-CE2F8E2CDFAD}" type="pres">
      <dgm:prSet presAssocID="{125EC9C0-A10F-418E-ADD2-2BF0491B7AC2}" presName="level3hierChild" presStyleCnt="0"/>
      <dgm:spPr/>
    </dgm:pt>
  </dgm:ptLst>
  <dgm:cxnLst>
    <dgm:cxn modelId="{74B2FAD5-E65E-4328-8B13-4C45315D9518}" type="presOf" srcId="{9CF35095-787C-4290-A85B-9D477D83D460}" destId="{008F9DA3-F992-467A-8720-EF9C060D4C0E}" srcOrd="1" destOrd="0" presId="urn:microsoft.com/office/officeart/2008/layout/HorizontalMultiLevelHierarchy"/>
    <dgm:cxn modelId="{3A1AFC9A-9E0B-4CBD-B9F0-387BDBF0216C}" type="presOf" srcId="{AE2C7196-20D1-4EB2-8C25-98A35E3CCC7E}" destId="{37D3D95A-FF92-48EC-92A5-28AE291EEE35}" srcOrd="0" destOrd="0" presId="urn:microsoft.com/office/officeart/2008/layout/HorizontalMultiLevelHierarchy"/>
    <dgm:cxn modelId="{AE3218A8-4376-467E-BE80-DC645FEDF69C}" type="presOf" srcId="{30F19F15-D295-4D88-BE7A-E6C4D1FCB028}" destId="{4B690A92-2D2C-4FBA-A6DD-C7EFC8E3F268}" srcOrd="1" destOrd="0" presId="urn:microsoft.com/office/officeart/2008/layout/HorizontalMultiLevelHierarchy"/>
    <dgm:cxn modelId="{348DB108-EF14-4965-B565-6CFEA8BB9CD4}" type="presOf" srcId="{8DCA94CA-35F8-4263-A776-E1F437A6AED7}" destId="{3EE4A44D-CDDE-4669-8AF6-3A5215F5FBD8}" srcOrd="0" destOrd="0" presId="urn:microsoft.com/office/officeart/2008/layout/HorizontalMultiLevelHierarchy"/>
    <dgm:cxn modelId="{0F56AF36-6B4B-48FC-99FB-557F2C5703F4}" type="presOf" srcId="{871919CD-B07C-494B-BE9B-835B7CC4C545}" destId="{18244604-5E65-48BF-97A4-6035B889D3A5}" srcOrd="0" destOrd="0" presId="urn:microsoft.com/office/officeart/2008/layout/HorizontalMultiLevelHierarchy"/>
    <dgm:cxn modelId="{B262FCC8-6CB9-465C-982B-D25CC5DB78BC}" srcId="{CEB202F3-4F20-4CF5-B946-15A0FDD77B2F}" destId="{EA6B56D8-F028-4CAD-97BA-6055A7D78461}" srcOrd="0" destOrd="0" parTransId="{CF34AFF6-E3C9-4F17-AA8C-851A816CE0D7}" sibTransId="{ADD65D70-BBDD-4305-AEB8-E54BC361EAA6}"/>
    <dgm:cxn modelId="{AEC88FEA-7289-4046-8E64-01950BF61337}" type="presOf" srcId="{9CF35095-787C-4290-A85B-9D477D83D460}" destId="{6F2AA1AE-D122-46BB-8345-DD0AB6D712F4}" srcOrd="0" destOrd="0" presId="urn:microsoft.com/office/officeart/2008/layout/HorizontalMultiLevelHierarchy"/>
    <dgm:cxn modelId="{3FE59B18-5EF8-409A-BF89-34E664805C1E}" type="presOf" srcId="{125EC9C0-A10F-418E-ADD2-2BF0491B7AC2}" destId="{2B58FAA7-B5ED-4C18-99B3-6F87878C513C}" srcOrd="0" destOrd="0" presId="urn:microsoft.com/office/officeart/2008/layout/HorizontalMultiLevelHierarchy"/>
    <dgm:cxn modelId="{127ABD96-CADE-452A-BFB0-FCF062131162}" type="presOf" srcId="{871919CD-B07C-494B-BE9B-835B7CC4C545}" destId="{1B09BBD5-5DC5-49C6-8DC3-29E97F025425}" srcOrd="1" destOrd="0" presId="urn:microsoft.com/office/officeart/2008/layout/HorizontalMultiLevelHierarchy"/>
    <dgm:cxn modelId="{18A4C6FA-1F21-4ECE-AD64-42588652406E}" type="presOf" srcId="{AE2C7196-20D1-4EB2-8C25-98A35E3CCC7E}" destId="{DC95770A-BC83-4FC1-B463-C0552270A650}" srcOrd="1" destOrd="0" presId="urn:microsoft.com/office/officeart/2008/layout/HorizontalMultiLevelHierarchy"/>
    <dgm:cxn modelId="{923DF9CE-AC12-4F8F-91A1-805C144731D3}" type="presOf" srcId="{C0423223-2938-4AC8-863E-6A4024A25BB0}" destId="{F55B76AE-9502-4F7C-BF6E-1ED1EBAC8FDE}" srcOrd="0" destOrd="0" presId="urn:microsoft.com/office/officeart/2008/layout/HorizontalMultiLevelHierarchy"/>
    <dgm:cxn modelId="{F08CD461-BA1D-4BA9-8159-67FD8105C70B}" srcId="{EA6B56D8-F028-4CAD-97BA-6055A7D78461}" destId="{4E14D579-A059-4DFB-89C1-F4AEC7510C31}" srcOrd="1" destOrd="0" parTransId="{9CF35095-787C-4290-A85B-9D477D83D460}" sibTransId="{59C12861-75C9-45C4-ABD6-118E4B674DC6}"/>
    <dgm:cxn modelId="{CD44DDD5-7196-4AE0-887F-B15744C63166}" type="presOf" srcId="{30F19F15-D295-4D88-BE7A-E6C4D1FCB028}" destId="{4B29E4E4-1406-43F5-B17B-E0526837E641}" srcOrd="0" destOrd="0" presId="urn:microsoft.com/office/officeart/2008/layout/HorizontalMultiLevelHierarchy"/>
    <dgm:cxn modelId="{ABA4C2D7-7B6A-4738-B575-E95CB35C26DE}" type="presOf" srcId="{CEB202F3-4F20-4CF5-B946-15A0FDD77B2F}" destId="{CEAB6C25-B034-49FA-B951-CA44E104AD3E}" srcOrd="0" destOrd="0" presId="urn:microsoft.com/office/officeart/2008/layout/HorizontalMultiLevelHierarchy"/>
    <dgm:cxn modelId="{750DBC3A-0872-4107-9ECD-E08CBF2A292C}" srcId="{EA6B56D8-F028-4CAD-97BA-6055A7D78461}" destId="{8DCA94CA-35F8-4263-A776-E1F437A6AED7}" srcOrd="2" destOrd="0" parTransId="{AE2C7196-20D1-4EB2-8C25-98A35E3CCC7E}" sibTransId="{0DB5AC98-7368-4622-A6F5-822BC39FAA1F}"/>
    <dgm:cxn modelId="{96AB998A-0746-4962-9521-08BBF692B37F}" srcId="{EA6B56D8-F028-4CAD-97BA-6055A7D78461}" destId="{C0423223-2938-4AC8-863E-6A4024A25BB0}" srcOrd="0" destOrd="0" parTransId="{871919CD-B07C-494B-BE9B-835B7CC4C545}" sibTransId="{88FCCE5B-A8CD-473A-A6E8-77C757DD0956}"/>
    <dgm:cxn modelId="{B85A314C-8375-4A8E-94CB-45FE03AD672F}" type="presOf" srcId="{EA6B56D8-F028-4CAD-97BA-6055A7D78461}" destId="{0E3F51FE-A154-4DA8-B2B1-15D9ECA02FAF}" srcOrd="0" destOrd="0" presId="urn:microsoft.com/office/officeart/2008/layout/HorizontalMultiLevelHierarchy"/>
    <dgm:cxn modelId="{073B3111-C318-48A2-B96A-8898757C56E3}" srcId="{EA6B56D8-F028-4CAD-97BA-6055A7D78461}" destId="{125EC9C0-A10F-418E-ADD2-2BF0491B7AC2}" srcOrd="3" destOrd="0" parTransId="{30F19F15-D295-4D88-BE7A-E6C4D1FCB028}" sibTransId="{80D3EA48-5BEA-4382-94A9-C8D5F7261122}"/>
    <dgm:cxn modelId="{151B6D6C-70B7-4928-A377-CB7242EE0F79}" type="presOf" srcId="{4E14D579-A059-4DFB-89C1-F4AEC7510C31}" destId="{792E62EC-4E8A-4178-9F63-7C57C1DBAC2A}" srcOrd="0" destOrd="0" presId="urn:microsoft.com/office/officeart/2008/layout/HorizontalMultiLevelHierarchy"/>
    <dgm:cxn modelId="{41E67FF4-6F3D-4987-A625-995F194A850E}" type="presParOf" srcId="{CEAB6C25-B034-49FA-B951-CA44E104AD3E}" destId="{2E895BD0-DE84-4B18-BBCB-34F66DDCDC69}" srcOrd="0" destOrd="0" presId="urn:microsoft.com/office/officeart/2008/layout/HorizontalMultiLevelHierarchy"/>
    <dgm:cxn modelId="{1C063074-1602-42EE-9320-F39E0B092EC6}" type="presParOf" srcId="{2E895BD0-DE84-4B18-BBCB-34F66DDCDC69}" destId="{0E3F51FE-A154-4DA8-B2B1-15D9ECA02FAF}" srcOrd="0" destOrd="0" presId="urn:microsoft.com/office/officeart/2008/layout/HorizontalMultiLevelHierarchy"/>
    <dgm:cxn modelId="{7BC358A9-C50D-4A74-956D-A63238AAACD9}" type="presParOf" srcId="{2E895BD0-DE84-4B18-BBCB-34F66DDCDC69}" destId="{3E7166EB-371F-4054-A238-6FFFD0E099F9}" srcOrd="1" destOrd="0" presId="urn:microsoft.com/office/officeart/2008/layout/HorizontalMultiLevelHierarchy"/>
    <dgm:cxn modelId="{26AFCBFA-3531-4E7C-915F-34D6387E888E}" type="presParOf" srcId="{3E7166EB-371F-4054-A238-6FFFD0E099F9}" destId="{18244604-5E65-48BF-97A4-6035B889D3A5}" srcOrd="0" destOrd="0" presId="urn:microsoft.com/office/officeart/2008/layout/HorizontalMultiLevelHierarchy"/>
    <dgm:cxn modelId="{428A1A86-8D06-4CE8-B88F-C825CABFE034}" type="presParOf" srcId="{18244604-5E65-48BF-97A4-6035B889D3A5}" destId="{1B09BBD5-5DC5-49C6-8DC3-29E97F025425}" srcOrd="0" destOrd="0" presId="urn:microsoft.com/office/officeart/2008/layout/HorizontalMultiLevelHierarchy"/>
    <dgm:cxn modelId="{FF94EBA1-9511-432D-BB47-59F3F80FC3FD}" type="presParOf" srcId="{3E7166EB-371F-4054-A238-6FFFD0E099F9}" destId="{B130C673-CD6D-4F40-BB66-AA24A67E3900}" srcOrd="1" destOrd="0" presId="urn:microsoft.com/office/officeart/2008/layout/HorizontalMultiLevelHierarchy"/>
    <dgm:cxn modelId="{C1AB7906-3352-487A-9236-FA5C8C77B6F1}" type="presParOf" srcId="{B130C673-CD6D-4F40-BB66-AA24A67E3900}" destId="{F55B76AE-9502-4F7C-BF6E-1ED1EBAC8FDE}" srcOrd="0" destOrd="0" presId="urn:microsoft.com/office/officeart/2008/layout/HorizontalMultiLevelHierarchy"/>
    <dgm:cxn modelId="{57BEBC6A-E17F-468E-94DC-76330D36D6B9}" type="presParOf" srcId="{B130C673-CD6D-4F40-BB66-AA24A67E3900}" destId="{6DAF900E-1EB4-4940-8628-3FB1E3BC934D}" srcOrd="1" destOrd="0" presId="urn:microsoft.com/office/officeart/2008/layout/HorizontalMultiLevelHierarchy"/>
    <dgm:cxn modelId="{394FBDDC-F245-4894-A00C-141FE315DB79}" type="presParOf" srcId="{3E7166EB-371F-4054-A238-6FFFD0E099F9}" destId="{6F2AA1AE-D122-46BB-8345-DD0AB6D712F4}" srcOrd="2" destOrd="0" presId="urn:microsoft.com/office/officeart/2008/layout/HorizontalMultiLevelHierarchy"/>
    <dgm:cxn modelId="{472B0AFB-D5F6-4E7A-B596-BA7BE39217E1}" type="presParOf" srcId="{6F2AA1AE-D122-46BB-8345-DD0AB6D712F4}" destId="{008F9DA3-F992-467A-8720-EF9C060D4C0E}" srcOrd="0" destOrd="0" presId="urn:microsoft.com/office/officeart/2008/layout/HorizontalMultiLevelHierarchy"/>
    <dgm:cxn modelId="{6AE01A34-EFFA-4BF6-9FB0-3B8AA9493C2B}" type="presParOf" srcId="{3E7166EB-371F-4054-A238-6FFFD0E099F9}" destId="{8396902F-A8C5-408A-BE74-B3EB00A34D0F}" srcOrd="3" destOrd="0" presId="urn:microsoft.com/office/officeart/2008/layout/HorizontalMultiLevelHierarchy"/>
    <dgm:cxn modelId="{0E588454-23CB-4DD0-83C7-2B6EFBA1C59D}" type="presParOf" srcId="{8396902F-A8C5-408A-BE74-B3EB00A34D0F}" destId="{792E62EC-4E8A-4178-9F63-7C57C1DBAC2A}" srcOrd="0" destOrd="0" presId="urn:microsoft.com/office/officeart/2008/layout/HorizontalMultiLevelHierarchy"/>
    <dgm:cxn modelId="{A868BA26-A954-4153-9811-ACC88BFB20FB}" type="presParOf" srcId="{8396902F-A8C5-408A-BE74-B3EB00A34D0F}" destId="{39899559-69C7-43D2-BD14-9574561858DC}" srcOrd="1" destOrd="0" presId="urn:microsoft.com/office/officeart/2008/layout/HorizontalMultiLevelHierarchy"/>
    <dgm:cxn modelId="{F2BC247E-A1C4-44FE-A3FE-7828A274F44F}" type="presParOf" srcId="{3E7166EB-371F-4054-A238-6FFFD0E099F9}" destId="{37D3D95A-FF92-48EC-92A5-28AE291EEE35}" srcOrd="4" destOrd="0" presId="urn:microsoft.com/office/officeart/2008/layout/HorizontalMultiLevelHierarchy"/>
    <dgm:cxn modelId="{F7958ADD-A851-4801-BC0F-1A0C6E949AE6}" type="presParOf" srcId="{37D3D95A-FF92-48EC-92A5-28AE291EEE35}" destId="{DC95770A-BC83-4FC1-B463-C0552270A650}" srcOrd="0" destOrd="0" presId="urn:microsoft.com/office/officeart/2008/layout/HorizontalMultiLevelHierarchy"/>
    <dgm:cxn modelId="{258F3D16-63B5-4BEC-A7F9-B090D203863C}" type="presParOf" srcId="{3E7166EB-371F-4054-A238-6FFFD0E099F9}" destId="{C2C1A4BF-7926-4A62-99BC-95CD5772DEFC}" srcOrd="5" destOrd="0" presId="urn:microsoft.com/office/officeart/2008/layout/HorizontalMultiLevelHierarchy"/>
    <dgm:cxn modelId="{C42E30FC-3061-4494-A343-E0DBB07781AC}" type="presParOf" srcId="{C2C1A4BF-7926-4A62-99BC-95CD5772DEFC}" destId="{3EE4A44D-CDDE-4669-8AF6-3A5215F5FBD8}" srcOrd="0" destOrd="0" presId="urn:microsoft.com/office/officeart/2008/layout/HorizontalMultiLevelHierarchy"/>
    <dgm:cxn modelId="{A315977F-5AF8-4964-BBA3-3F6DF54C701F}" type="presParOf" srcId="{C2C1A4BF-7926-4A62-99BC-95CD5772DEFC}" destId="{2A16EA25-1C92-4321-B9E7-99BD88653163}" srcOrd="1" destOrd="0" presId="urn:microsoft.com/office/officeart/2008/layout/HorizontalMultiLevelHierarchy"/>
    <dgm:cxn modelId="{63D7BCDB-8F3E-4D21-830F-D70104E50318}" type="presParOf" srcId="{3E7166EB-371F-4054-A238-6FFFD0E099F9}" destId="{4B29E4E4-1406-43F5-B17B-E0526837E641}" srcOrd="6" destOrd="0" presId="urn:microsoft.com/office/officeart/2008/layout/HorizontalMultiLevelHierarchy"/>
    <dgm:cxn modelId="{FC1D5418-A08F-41C1-931C-0B7794F8ACA9}" type="presParOf" srcId="{4B29E4E4-1406-43F5-B17B-E0526837E641}" destId="{4B690A92-2D2C-4FBA-A6DD-C7EFC8E3F268}" srcOrd="0" destOrd="0" presId="urn:microsoft.com/office/officeart/2008/layout/HorizontalMultiLevelHierarchy"/>
    <dgm:cxn modelId="{530CDE8F-280F-4747-8B96-18489DA024A6}" type="presParOf" srcId="{3E7166EB-371F-4054-A238-6FFFD0E099F9}" destId="{EB1C2EBB-015A-4BA7-BC87-72F8DC2F55E8}" srcOrd="7" destOrd="0" presId="urn:microsoft.com/office/officeart/2008/layout/HorizontalMultiLevelHierarchy"/>
    <dgm:cxn modelId="{8A9836D8-2D9E-41C2-9423-DB070F338C83}" type="presParOf" srcId="{EB1C2EBB-015A-4BA7-BC87-72F8DC2F55E8}" destId="{2B58FAA7-B5ED-4C18-99B3-6F87878C513C}" srcOrd="0" destOrd="0" presId="urn:microsoft.com/office/officeart/2008/layout/HorizontalMultiLevelHierarchy"/>
    <dgm:cxn modelId="{CE98AA03-DA8B-40F6-9948-36654318F0B7}" type="presParOf" srcId="{EB1C2EBB-015A-4BA7-BC87-72F8DC2F55E8}" destId="{7CE1CFB6-D38B-46F3-A58D-CE2F8E2CDFA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4421C3-79DD-4AC7-95A8-CDC63665D37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EED6BE-0A16-41CA-9A67-62E03AE170F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dirty="0" smtClean="0"/>
            <a:t> </a:t>
          </a:r>
          <a:endParaRPr lang="en-US" dirty="0"/>
        </a:p>
      </dgm:t>
    </dgm:pt>
    <dgm:pt modelId="{C6DAD229-F0BB-47D6-B7A5-82C8214CCE8C}" type="parTrans" cxnId="{20713937-DC6D-4ABF-BBCD-A53A6AA5F7E2}">
      <dgm:prSet/>
      <dgm:spPr/>
      <dgm:t>
        <a:bodyPr/>
        <a:lstStyle/>
        <a:p>
          <a:endParaRPr lang="en-US"/>
        </a:p>
      </dgm:t>
    </dgm:pt>
    <dgm:pt modelId="{276EC352-ADC1-48B2-9955-316B5E92DC41}" type="sibTrans" cxnId="{20713937-DC6D-4ABF-BBCD-A53A6AA5F7E2}">
      <dgm:prSet/>
      <dgm:spPr>
        <a:ln w="76200"/>
      </dgm:spPr>
      <dgm:t>
        <a:bodyPr/>
        <a:lstStyle/>
        <a:p>
          <a:endParaRPr lang="en-US"/>
        </a:p>
      </dgm:t>
    </dgm:pt>
    <dgm:pt modelId="{7C3BECF8-5EB2-4844-A4CF-960CB828B82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IN" dirty="0" smtClean="0"/>
            <a:t> </a:t>
          </a:r>
          <a:endParaRPr lang="en-US" dirty="0"/>
        </a:p>
      </dgm:t>
    </dgm:pt>
    <dgm:pt modelId="{43C8D9AC-6DCD-4B14-B236-62E4911137AC}" type="sibTrans" cxnId="{3816159F-8480-4B9B-B69C-F76AEAE31A0D}">
      <dgm:prSet/>
      <dgm:spPr>
        <a:ln w="76200"/>
      </dgm:spPr>
      <dgm:t>
        <a:bodyPr/>
        <a:lstStyle/>
        <a:p>
          <a:endParaRPr lang="en-US"/>
        </a:p>
      </dgm:t>
    </dgm:pt>
    <dgm:pt modelId="{FEEAAE15-BBA4-470B-8CD3-4E3C99DEE7D7}" type="parTrans" cxnId="{3816159F-8480-4B9B-B69C-F76AEAE31A0D}">
      <dgm:prSet/>
      <dgm:spPr/>
      <dgm:t>
        <a:bodyPr/>
        <a:lstStyle/>
        <a:p>
          <a:endParaRPr lang="en-US"/>
        </a:p>
      </dgm:t>
    </dgm:pt>
    <dgm:pt modelId="{CB3BB210-C3FE-4B87-BB3B-B9659D4B6B1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IN" dirty="0" smtClean="0"/>
            <a:t> </a:t>
          </a:r>
          <a:endParaRPr lang="en-US" dirty="0"/>
        </a:p>
      </dgm:t>
    </dgm:pt>
    <dgm:pt modelId="{C025649A-CADE-4DD5-A76C-2CF6579C2BF6}" type="sibTrans" cxnId="{478B91E8-06BC-43F6-B684-98FD16C20DEF}">
      <dgm:prSet/>
      <dgm:spPr>
        <a:ln w="76200"/>
      </dgm:spPr>
      <dgm:t>
        <a:bodyPr/>
        <a:lstStyle/>
        <a:p>
          <a:endParaRPr lang="en-US"/>
        </a:p>
      </dgm:t>
    </dgm:pt>
    <dgm:pt modelId="{43F662D3-A23F-46F2-9AC8-860982E4ABF2}" type="parTrans" cxnId="{478B91E8-06BC-43F6-B684-98FD16C20DEF}">
      <dgm:prSet/>
      <dgm:spPr/>
      <dgm:t>
        <a:bodyPr/>
        <a:lstStyle/>
        <a:p>
          <a:endParaRPr lang="en-US"/>
        </a:p>
      </dgm:t>
    </dgm:pt>
    <dgm:pt modelId="{B8ECB5DB-07F0-415F-BB22-9F06CA1BD4EB}" type="pres">
      <dgm:prSet presAssocID="{2E4421C3-79DD-4AC7-95A8-CDC63665D3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2CB5A-ACBB-43C6-AA51-E3857E8538E4}" type="pres">
      <dgm:prSet presAssocID="{CB3BB210-C3FE-4B87-BB3B-B9659D4B6B1C}" presName="node" presStyleLbl="node1" presStyleIdx="0" presStyleCnt="3" custScaleX="210495" custScaleY="177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78D4-87C1-487B-9FCF-D19DF5D2DF2A}" type="pres">
      <dgm:prSet presAssocID="{CB3BB210-C3FE-4B87-BB3B-B9659D4B6B1C}" presName="spNode" presStyleCnt="0"/>
      <dgm:spPr/>
    </dgm:pt>
    <dgm:pt modelId="{09AA2228-50B7-4541-9FFA-24E6CFD79DC2}" type="pres">
      <dgm:prSet presAssocID="{C025649A-CADE-4DD5-A76C-2CF6579C2BF6}" presName="sibTrans" presStyleLbl="sibTrans1D1" presStyleIdx="0" presStyleCnt="3"/>
      <dgm:spPr/>
      <dgm:t>
        <a:bodyPr/>
        <a:lstStyle/>
        <a:p>
          <a:endParaRPr lang="en-US"/>
        </a:p>
      </dgm:t>
    </dgm:pt>
    <dgm:pt modelId="{1CEBDAA3-8F3F-4F8C-936F-431871EE503B}" type="pres">
      <dgm:prSet presAssocID="{0AEED6BE-0A16-41CA-9A67-62E03AE170FA}" presName="node" presStyleLbl="node1" presStyleIdx="1" presStyleCnt="3" custScaleX="95915" custScaleY="171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1A61D-9847-4F4A-B85D-DCC402935B02}" type="pres">
      <dgm:prSet presAssocID="{0AEED6BE-0A16-41CA-9A67-62E03AE170FA}" presName="spNode" presStyleCnt="0"/>
      <dgm:spPr/>
    </dgm:pt>
    <dgm:pt modelId="{67905798-37CB-4822-981E-A4ED2519C0AC}" type="pres">
      <dgm:prSet presAssocID="{276EC352-ADC1-48B2-9955-316B5E92DC41}" presName="sibTrans" presStyleLbl="sibTrans1D1" presStyleIdx="1" presStyleCnt="3"/>
      <dgm:spPr/>
      <dgm:t>
        <a:bodyPr/>
        <a:lstStyle/>
        <a:p>
          <a:endParaRPr lang="en-US"/>
        </a:p>
      </dgm:t>
    </dgm:pt>
    <dgm:pt modelId="{EFACCD77-13C4-4318-BD03-65FB61A54E9A}" type="pres">
      <dgm:prSet presAssocID="{7C3BECF8-5EB2-4844-A4CF-960CB828B827}" presName="node" presStyleLbl="node1" presStyleIdx="2" presStyleCnt="3" custScaleX="101096" custScaleY="181182" custRadScaleRad="119533" custRadScaleInc="-38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C0649-1572-4A37-9652-FB0247A99622}" type="pres">
      <dgm:prSet presAssocID="{7C3BECF8-5EB2-4844-A4CF-960CB828B827}" presName="spNode" presStyleCnt="0"/>
      <dgm:spPr/>
    </dgm:pt>
    <dgm:pt modelId="{DBF67C41-1E7B-49EA-9F1B-9BD0641E30B0}" type="pres">
      <dgm:prSet presAssocID="{43C8D9AC-6DCD-4B14-B236-62E4911137AC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368C1DE9-BBB2-4CB6-AEB0-64F2FF5D12A1}" type="presOf" srcId="{C025649A-CADE-4DD5-A76C-2CF6579C2BF6}" destId="{09AA2228-50B7-4541-9FFA-24E6CFD79DC2}" srcOrd="0" destOrd="0" presId="urn:microsoft.com/office/officeart/2005/8/layout/cycle6"/>
    <dgm:cxn modelId="{20713937-DC6D-4ABF-BBCD-A53A6AA5F7E2}" srcId="{2E4421C3-79DD-4AC7-95A8-CDC63665D379}" destId="{0AEED6BE-0A16-41CA-9A67-62E03AE170FA}" srcOrd="1" destOrd="0" parTransId="{C6DAD229-F0BB-47D6-B7A5-82C8214CCE8C}" sibTransId="{276EC352-ADC1-48B2-9955-316B5E92DC41}"/>
    <dgm:cxn modelId="{80EFC528-73DD-4AAF-95F8-9289E10A2558}" type="presOf" srcId="{7C3BECF8-5EB2-4844-A4CF-960CB828B827}" destId="{EFACCD77-13C4-4318-BD03-65FB61A54E9A}" srcOrd="0" destOrd="0" presId="urn:microsoft.com/office/officeart/2005/8/layout/cycle6"/>
    <dgm:cxn modelId="{54ECDC32-72D8-44FC-9DEA-E31A01EBAFEC}" type="presOf" srcId="{0AEED6BE-0A16-41CA-9A67-62E03AE170FA}" destId="{1CEBDAA3-8F3F-4F8C-936F-431871EE503B}" srcOrd="0" destOrd="0" presId="urn:microsoft.com/office/officeart/2005/8/layout/cycle6"/>
    <dgm:cxn modelId="{3816159F-8480-4B9B-B69C-F76AEAE31A0D}" srcId="{2E4421C3-79DD-4AC7-95A8-CDC63665D379}" destId="{7C3BECF8-5EB2-4844-A4CF-960CB828B827}" srcOrd="2" destOrd="0" parTransId="{FEEAAE15-BBA4-470B-8CD3-4E3C99DEE7D7}" sibTransId="{43C8D9AC-6DCD-4B14-B236-62E4911137AC}"/>
    <dgm:cxn modelId="{BBBDD290-D072-4765-82A4-B23C6B500A30}" type="presOf" srcId="{43C8D9AC-6DCD-4B14-B236-62E4911137AC}" destId="{DBF67C41-1E7B-49EA-9F1B-9BD0641E30B0}" srcOrd="0" destOrd="0" presId="urn:microsoft.com/office/officeart/2005/8/layout/cycle6"/>
    <dgm:cxn modelId="{478B91E8-06BC-43F6-B684-98FD16C20DEF}" srcId="{2E4421C3-79DD-4AC7-95A8-CDC63665D379}" destId="{CB3BB210-C3FE-4B87-BB3B-B9659D4B6B1C}" srcOrd="0" destOrd="0" parTransId="{43F662D3-A23F-46F2-9AC8-860982E4ABF2}" sibTransId="{C025649A-CADE-4DD5-A76C-2CF6579C2BF6}"/>
    <dgm:cxn modelId="{2BF89EC9-63E2-49F1-AC02-6955DD7F2D39}" type="presOf" srcId="{276EC352-ADC1-48B2-9955-316B5E92DC41}" destId="{67905798-37CB-4822-981E-A4ED2519C0AC}" srcOrd="0" destOrd="0" presId="urn:microsoft.com/office/officeart/2005/8/layout/cycle6"/>
    <dgm:cxn modelId="{294BED06-B508-4CEC-ADAB-A7A8B5E96BD8}" type="presOf" srcId="{CB3BB210-C3FE-4B87-BB3B-B9659D4B6B1C}" destId="{6022CB5A-ACBB-43C6-AA51-E3857E8538E4}" srcOrd="0" destOrd="0" presId="urn:microsoft.com/office/officeart/2005/8/layout/cycle6"/>
    <dgm:cxn modelId="{E0E30289-BA87-4FEA-8B78-A5C5990F35E9}" type="presOf" srcId="{2E4421C3-79DD-4AC7-95A8-CDC63665D379}" destId="{B8ECB5DB-07F0-415F-BB22-9F06CA1BD4EB}" srcOrd="0" destOrd="0" presId="urn:microsoft.com/office/officeart/2005/8/layout/cycle6"/>
    <dgm:cxn modelId="{70359A0A-0849-4F73-A3A7-F37BDCB5B789}" type="presParOf" srcId="{B8ECB5DB-07F0-415F-BB22-9F06CA1BD4EB}" destId="{6022CB5A-ACBB-43C6-AA51-E3857E8538E4}" srcOrd="0" destOrd="0" presId="urn:microsoft.com/office/officeart/2005/8/layout/cycle6"/>
    <dgm:cxn modelId="{6C1A98D7-46B5-4814-8C41-53E33D77B54A}" type="presParOf" srcId="{B8ECB5DB-07F0-415F-BB22-9F06CA1BD4EB}" destId="{962478D4-87C1-487B-9FCF-D19DF5D2DF2A}" srcOrd="1" destOrd="0" presId="urn:microsoft.com/office/officeart/2005/8/layout/cycle6"/>
    <dgm:cxn modelId="{2CE9E515-0D35-4003-8CBD-F7E9E95405FB}" type="presParOf" srcId="{B8ECB5DB-07F0-415F-BB22-9F06CA1BD4EB}" destId="{09AA2228-50B7-4541-9FFA-24E6CFD79DC2}" srcOrd="2" destOrd="0" presId="urn:microsoft.com/office/officeart/2005/8/layout/cycle6"/>
    <dgm:cxn modelId="{049E9FC4-397E-4EB7-9C2D-9144CB29D924}" type="presParOf" srcId="{B8ECB5DB-07F0-415F-BB22-9F06CA1BD4EB}" destId="{1CEBDAA3-8F3F-4F8C-936F-431871EE503B}" srcOrd="3" destOrd="0" presId="urn:microsoft.com/office/officeart/2005/8/layout/cycle6"/>
    <dgm:cxn modelId="{43C7CE6E-151E-4CF2-944B-7796848CE626}" type="presParOf" srcId="{B8ECB5DB-07F0-415F-BB22-9F06CA1BD4EB}" destId="{7FB1A61D-9847-4F4A-B85D-DCC402935B02}" srcOrd="4" destOrd="0" presId="urn:microsoft.com/office/officeart/2005/8/layout/cycle6"/>
    <dgm:cxn modelId="{B1611ABD-E83E-4759-9647-0FBA65A95FE4}" type="presParOf" srcId="{B8ECB5DB-07F0-415F-BB22-9F06CA1BD4EB}" destId="{67905798-37CB-4822-981E-A4ED2519C0AC}" srcOrd="5" destOrd="0" presId="urn:microsoft.com/office/officeart/2005/8/layout/cycle6"/>
    <dgm:cxn modelId="{3A4AFB81-82CA-4891-A9C2-9115EAE096BF}" type="presParOf" srcId="{B8ECB5DB-07F0-415F-BB22-9F06CA1BD4EB}" destId="{EFACCD77-13C4-4318-BD03-65FB61A54E9A}" srcOrd="6" destOrd="0" presId="urn:microsoft.com/office/officeart/2005/8/layout/cycle6"/>
    <dgm:cxn modelId="{9DF99BD1-3ED5-4903-9C26-559CC238D045}" type="presParOf" srcId="{B8ECB5DB-07F0-415F-BB22-9F06CA1BD4EB}" destId="{573C0649-1572-4A37-9652-FB0247A99622}" srcOrd="7" destOrd="0" presId="urn:microsoft.com/office/officeart/2005/8/layout/cycle6"/>
    <dgm:cxn modelId="{F0B8B3C1-2F6A-43D1-BEF9-576A545EAB68}" type="presParOf" srcId="{B8ECB5DB-07F0-415F-BB22-9F06CA1BD4EB}" destId="{DBF67C41-1E7B-49EA-9F1B-9BD0641E30B0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E67D5-96A1-41A5-9FD4-E0A6357F67B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8780F-8794-44BB-A3FD-A8407F49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CA6BC-59E9-4B72-B280-D2E219AAE3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7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F57671-3882-4989-A6D4-16F816CF4CF8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3C6-18CC-4ACA-BECB-3E38444477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C3C6-18CC-4ACA-BECB-3E38444477EE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8D3B8F-6ED1-4054-A2EF-A1378E8EAE94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5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5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8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8612-3B18-482C-AF9F-8F16009AFD3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5F85-5D6E-43D9-AF4C-1EA0DA16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1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6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9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7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8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t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3D1DF-1B23-460B-A9D9-6AC300EAE7B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BF410-98B1-4DB0-B9D8-A4638F2D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2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62" y="1001029"/>
            <a:ext cx="4612104" cy="3459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1" y="609600"/>
            <a:ext cx="2941308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4366" y="2839453"/>
            <a:ext cx="3243714" cy="123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95700" y="1900552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</a:p>
          <a:p>
            <a:r>
              <a:rPr lang="bn-IN" sz="44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মাল্টিমিডিয়া </a:t>
            </a:r>
          </a:p>
          <a:p>
            <a:r>
              <a:rPr lang="bn-IN" sz="44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ক্লাসে সবাইকে </a:t>
            </a:r>
            <a:endParaRPr lang="en-US" sz="44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952458"/>
            <a:ext cx="4572000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 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31"/>
          <p:cNvGrpSpPr/>
          <p:nvPr/>
        </p:nvGrpSpPr>
        <p:grpSpPr>
          <a:xfrm>
            <a:off x="228600" y="152400"/>
            <a:ext cx="11811000" cy="6400800"/>
            <a:chOff x="-6929" y="51954"/>
            <a:chExt cx="9150929" cy="6830291"/>
          </a:xfrm>
        </p:grpSpPr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19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81200"/>
            <a:ext cx="8839200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একজন দোকানদার প্রতি হালি ডিম ৩২ টাকা দরে ক্রয় করে  প্রতি ২ হালি ডিম ৭০ টাকা দরে বিক্রয় করল।। </a:t>
            </a:r>
          </a:p>
          <a:p>
            <a:endParaRPr lang="bn-IN" sz="2400" dirty="0"/>
          </a:p>
          <a:p>
            <a:r>
              <a:rPr lang="bn-IN" sz="2400" dirty="0" smtClean="0"/>
              <a:t>(ক) দুই হালি ডিমের দাম কত ?</a:t>
            </a:r>
          </a:p>
          <a:p>
            <a:r>
              <a:rPr lang="bn-IN" sz="2400" dirty="0" smtClean="0"/>
              <a:t>(খ) দোকানদারের কত টাকা লাভ বা ক্ষতি হবে ? </a:t>
            </a:r>
          </a:p>
          <a:p>
            <a:r>
              <a:rPr lang="bn-IN" sz="2400" dirty="0" smtClean="0"/>
              <a:t>(গ) দোকানদারের লাভ বা ক্ষতিকে শতকরায় প্রকাশ কর ।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233139"/>
            <a:ext cx="2706128" cy="18044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457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 ও ক্ষতিকে শতকরায় প্রকাশঃ</a:t>
            </a:r>
            <a:endParaRPr lang="en-US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097757"/>
                <a:ext cx="8686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/>
                  <a:t>(ক)   ১ হালি ডিমের ক্রয়মূল্য = ৩২ টাকা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   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400" dirty="0" smtClean="0"/>
                  <a:t> ২ হালি   ,,           ,,        = ৩২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2400" dirty="0" smtClean="0"/>
                  <a:t> ২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                                           = ৬৪ টাকা ।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097757"/>
                <a:ext cx="86868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53" t="-3553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66800" y="2455365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(খ) যেহেতু ক্রয়মূল্যের চেয়ে বিক্রয়মূল্য বেশি , সুতরাং লাভ হবে ।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    লাভ = বিক্রয়মূল্য - ক্রয়মূল্য 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           = ৭০ - ৬৪ = ৬ টাকা । </a:t>
            </a:r>
          </a:p>
          <a:p>
            <a:r>
              <a:rPr lang="bn-IN" sz="2400" dirty="0" smtClean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00" y="3761650"/>
                <a:ext cx="7005376" cy="279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/>
                  <a:t>(গ)  “খ” হতে পাই,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       ৬৪ টাকায় লাভ হয় ৬ টাকা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      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400" dirty="0" smtClean="0"/>
                  <a:t> ১   ,,         ,,     ,,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৬৪</m:t>
                        </m:r>
                      </m:den>
                    </m:f>
                  </m:oMath>
                </a14:m>
                <a:r>
                  <a:rPr lang="bn-IN" sz="2400" dirty="0" smtClean="0"/>
                  <a:t> </a:t>
                </a:r>
              </a:p>
              <a:p>
                <a:r>
                  <a:rPr lang="bn-IN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400" dirty="0" smtClean="0"/>
                  <a:t> ১০০ ,,       ,,    ,,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১০০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৬৪</m:t>
                        </m:r>
                      </m:den>
                    </m:f>
                  </m:oMath>
                </a14:m>
                <a:r>
                  <a:rPr lang="bn-IN" sz="2400" dirty="0" smtClean="0"/>
                  <a:t>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                                    = ২.৩ টাকা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উত্তরঃ ২.৩% </a:t>
                </a:r>
                <a:endParaRPr lang="bn-I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761650"/>
                <a:ext cx="7005376" cy="2796150"/>
              </a:xfrm>
              <a:prstGeom prst="rect">
                <a:avLst/>
              </a:prstGeom>
              <a:blipFill rotWithShape="0">
                <a:blip r:embed="rId4"/>
                <a:stretch>
                  <a:fillRect l="-1393" t="-1525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10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13281 -0.19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-953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375 -0.19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95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0" y="457200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751695"/>
            <a:ext cx="9876168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IN" sz="2400" dirty="0" smtClean="0">
                <a:solidFill>
                  <a:srgbClr val="00B050"/>
                </a:solidFill>
              </a:rPr>
              <a:t>সময়ঃ ১০ মিনিট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213360"/>
            <a:ext cx="9876166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</a:rPr>
              <a:t>১। একজন দোকানদার কিছু ডাল ২৩৭৫.০০ টাকায় বিক্রয় করায় তার ৫% ক্ষতি হলো ।</a:t>
            </a:r>
          </a:p>
          <a:p>
            <a:r>
              <a:rPr lang="bn-IN" sz="2400" dirty="0" smtClean="0">
                <a:solidFill>
                  <a:srgbClr val="C00000"/>
                </a:solidFill>
              </a:rPr>
              <a:t>(ক) ক্রয়মূল্য ১০০টাকা হলে ৫% ক্ষতিতে বিক্রয়মূল্য কত? </a:t>
            </a:r>
          </a:p>
          <a:p>
            <a:r>
              <a:rPr lang="bn-IN" sz="2400" dirty="0" smtClean="0">
                <a:solidFill>
                  <a:srgbClr val="C00000"/>
                </a:solidFill>
              </a:rPr>
              <a:t>(খ) দোকানদারের ডালের ক্রয়মূল্য কত ছিল? </a:t>
            </a:r>
          </a:p>
          <a:p>
            <a:r>
              <a:rPr lang="bn-IN" sz="2400" dirty="0" smtClean="0">
                <a:solidFill>
                  <a:srgbClr val="C00000"/>
                </a:solidFill>
              </a:rPr>
              <a:t>(গ) দোকানদার ঐ ডাল কত টাকায় বিক্রয় করলে ৬% লাভ হতো ? 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2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" y="114300"/>
            <a:ext cx="12001500" cy="6629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5800" y="381000"/>
            <a:ext cx="320040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6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মূল্যায়ন </a:t>
            </a:r>
            <a:endParaRPr lang="en-US" sz="6000" u="sng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43000" y="1905000"/>
            <a:ext cx="92202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 ক্ষেত্রে কোনটি সঠিক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বিক্রয়মূল্য&lt;ক্রয়মূল্য 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ক্রয়মূল্য=বিক্রয়মূল্য।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বিক্রয়মূল্য &gt;ক্রয়মূল্য 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ক্রয়মূল্য=বিক্রয়মূল্য+লাভ।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eriod" startAt="2"/>
            </a:pP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 ১০০ টাকা হলে, ১২% ক্ষতিতে বিক্রয়মূল্য কত?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৮৮০ 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৮৮ টাকা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৯৮৮ টাকা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৮.৮০ টাকা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Font typeface="+mj-lt"/>
              <a:buAutoNum type="romanUcPeriod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5521" y="4186286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045643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8228029" y="838200"/>
            <a:ext cx="3182921" cy="2207443"/>
          </a:xfrm>
          <a:prstGeom prst="quad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1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2286000" cy="3276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400" y="304800"/>
            <a:ext cx="449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 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786946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1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399" y="457200"/>
            <a:ext cx="10210799" cy="50045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4"/>
          <a:stretch/>
        </p:blipFill>
        <p:spPr>
          <a:xfrm>
            <a:off x="8153400" y="584898"/>
            <a:ext cx="2133600" cy="182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57200"/>
            <a:ext cx="7086600" cy="10156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9600" u="sng" dirty="0" smtClean="0">
                <a:solidFill>
                  <a:srgbClr val="C00000"/>
                </a:solidFill>
              </a:rPr>
              <a:t>বাড়ির কাজ</a:t>
            </a:r>
            <a:endParaRPr lang="en-US" sz="9600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894" y="2541554"/>
            <a:ext cx="10183305" cy="3148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একজ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ব্যবসায়ী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যশোর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৩৬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টাকায়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১২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দরে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সংখ্যক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কুষ্টিয়া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৩৬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টাকায়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১৮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দরে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সমান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সংখ্যক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কলা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খরিদ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করল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ব্যবসায়ীর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বিক্রয়কর্মী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৩৬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টাকায়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১৫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দরে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বিক্রয়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করলেন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bn-IN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(ক)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ব্যবসায়ী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যশোর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প্রতিশ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কলা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দরে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ক্রয়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করেছিল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(খ)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বিক্রয়কর্মী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সবগুলো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কলা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বিক্রয়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করলে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শতকরা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ক্ষতি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(গ)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ব্যবসায়ী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২৫%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চাইলে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হালি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কলা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দরে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বিক্রয়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r>
              <a:rPr lang="bn-I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 </a:t>
            </a:r>
            <a:r>
              <a:rPr lang="bn-IN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 বইয়ের ১৯ নং সৃজনশীল প্রশ্নঃ</a:t>
            </a:r>
            <a:r>
              <a:rPr lang="bn-I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95" y="1243913"/>
            <a:ext cx="1752600" cy="11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onal Stripe 1"/>
          <p:cNvSpPr/>
          <p:nvPr/>
        </p:nvSpPr>
        <p:spPr>
          <a:xfrm>
            <a:off x="5715000" y="598271"/>
            <a:ext cx="5458107" cy="2445113"/>
          </a:xfrm>
          <a:custGeom>
            <a:avLst/>
            <a:gdLst>
              <a:gd name="connsiteX0" fmla="*/ 0 w 1752600"/>
              <a:gd name="connsiteY0" fmla="*/ 762000 h 1524000"/>
              <a:gd name="connsiteX1" fmla="*/ 876300 w 1752600"/>
              <a:gd name="connsiteY1" fmla="*/ 0 h 1524000"/>
              <a:gd name="connsiteX2" fmla="*/ 1752600 w 1752600"/>
              <a:gd name="connsiteY2" fmla="*/ 0 h 1524000"/>
              <a:gd name="connsiteX3" fmla="*/ 0 w 1752600"/>
              <a:gd name="connsiteY3" fmla="*/ 1524000 h 1524000"/>
              <a:gd name="connsiteX4" fmla="*/ 0 w 1752600"/>
              <a:gd name="connsiteY4" fmla="*/ 762000 h 1524000"/>
              <a:gd name="connsiteX0" fmla="*/ 0 w 1770530"/>
              <a:gd name="connsiteY0" fmla="*/ 762000 h 1524000"/>
              <a:gd name="connsiteX1" fmla="*/ 876300 w 1770530"/>
              <a:gd name="connsiteY1" fmla="*/ 0 h 1524000"/>
              <a:gd name="connsiteX2" fmla="*/ 1770530 w 1770530"/>
              <a:gd name="connsiteY2" fmla="*/ 1326776 h 1524000"/>
              <a:gd name="connsiteX3" fmla="*/ 0 w 1770530"/>
              <a:gd name="connsiteY3" fmla="*/ 1524000 h 1524000"/>
              <a:gd name="connsiteX4" fmla="*/ 0 w 1770530"/>
              <a:gd name="connsiteY4" fmla="*/ 762000 h 1524000"/>
              <a:gd name="connsiteX0" fmla="*/ 0 w 1770530"/>
              <a:gd name="connsiteY0" fmla="*/ 0 h 762000"/>
              <a:gd name="connsiteX1" fmla="*/ 1324535 w 1770530"/>
              <a:gd name="connsiteY1" fmla="*/ 206188 h 762000"/>
              <a:gd name="connsiteX2" fmla="*/ 1770530 w 1770530"/>
              <a:gd name="connsiteY2" fmla="*/ 564776 h 762000"/>
              <a:gd name="connsiteX3" fmla="*/ 0 w 1770530"/>
              <a:gd name="connsiteY3" fmla="*/ 762000 h 762000"/>
              <a:gd name="connsiteX4" fmla="*/ 0 w 1770530"/>
              <a:gd name="connsiteY4" fmla="*/ 0 h 762000"/>
              <a:gd name="connsiteX0" fmla="*/ 0 w 2254624"/>
              <a:gd name="connsiteY0" fmla="*/ 0 h 627530"/>
              <a:gd name="connsiteX1" fmla="*/ 1808629 w 2254624"/>
              <a:gd name="connsiteY1" fmla="*/ 71718 h 627530"/>
              <a:gd name="connsiteX2" fmla="*/ 2254624 w 2254624"/>
              <a:gd name="connsiteY2" fmla="*/ 430306 h 627530"/>
              <a:gd name="connsiteX3" fmla="*/ 484094 w 2254624"/>
              <a:gd name="connsiteY3" fmla="*/ 627530 h 627530"/>
              <a:gd name="connsiteX4" fmla="*/ 0 w 2254624"/>
              <a:gd name="connsiteY4" fmla="*/ 0 h 627530"/>
              <a:gd name="connsiteX0" fmla="*/ 113353 w 2367977"/>
              <a:gd name="connsiteY0" fmla="*/ 0 h 627530"/>
              <a:gd name="connsiteX1" fmla="*/ 1921982 w 2367977"/>
              <a:gd name="connsiteY1" fmla="*/ 71718 h 627530"/>
              <a:gd name="connsiteX2" fmla="*/ 2367977 w 2367977"/>
              <a:gd name="connsiteY2" fmla="*/ 430306 h 627530"/>
              <a:gd name="connsiteX3" fmla="*/ 597447 w 2367977"/>
              <a:gd name="connsiteY3" fmla="*/ 627530 h 627530"/>
              <a:gd name="connsiteX4" fmla="*/ 113353 w 2367977"/>
              <a:gd name="connsiteY4" fmla="*/ 0 h 627530"/>
              <a:gd name="connsiteX0" fmla="*/ 113353 w 2367977"/>
              <a:gd name="connsiteY0" fmla="*/ 188143 h 815673"/>
              <a:gd name="connsiteX1" fmla="*/ 1921982 w 2367977"/>
              <a:gd name="connsiteY1" fmla="*/ 259861 h 815673"/>
              <a:gd name="connsiteX2" fmla="*/ 2367977 w 2367977"/>
              <a:gd name="connsiteY2" fmla="*/ 618449 h 815673"/>
              <a:gd name="connsiteX3" fmla="*/ 597447 w 2367977"/>
              <a:gd name="connsiteY3" fmla="*/ 815673 h 815673"/>
              <a:gd name="connsiteX4" fmla="*/ 113353 w 2367977"/>
              <a:gd name="connsiteY4" fmla="*/ 188143 h 815673"/>
              <a:gd name="connsiteX0" fmla="*/ 113353 w 3562523"/>
              <a:gd name="connsiteY0" fmla="*/ 124323 h 751853"/>
              <a:gd name="connsiteX1" fmla="*/ 3562523 w 3562523"/>
              <a:gd name="connsiteY1" fmla="*/ 617382 h 751853"/>
              <a:gd name="connsiteX2" fmla="*/ 2367977 w 3562523"/>
              <a:gd name="connsiteY2" fmla="*/ 554629 h 751853"/>
              <a:gd name="connsiteX3" fmla="*/ 597447 w 3562523"/>
              <a:gd name="connsiteY3" fmla="*/ 751853 h 751853"/>
              <a:gd name="connsiteX4" fmla="*/ 113353 w 3562523"/>
              <a:gd name="connsiteY4" fmla="*/ 124323 h 751853"/>
              <a:gd name="connsiteX0" fmla="*/ 113353 w 4370216"/>
              <a:gd name="connsiteY0" fmla="*/ 124323 h 751853"/>
              <a:gd name="connsiteX1" fmla="*/ 3562523 w 4370216"/>
              <a:gd name="connsiteY1" fmla="*/ 617382 h 751853"/>
              <a:gd name="connsiteX2" fmla="*/ 2367977 w 4370216"/>
              <a:gd name="connsiteY2" fmla="*/ 554629 h 751853"/>
              <a:gd name="connsiteX3" fmla="*/ 597447 w 4370216"/>
              <a:gd name="connsiteY3" fmla="*/ 751853 h 751853"/>
              <a:gd name="connsiteX4" fmla="*/ 113353 w 4370216"/>
              <a:gd name="connsiteY4" fmla="*/ 124323 h 751853"/>
              <a:gd name="connsiteX0" fmla="*/ 113353 w 4686421"/>
              <a:gd name="connsiteY0" fmla="*/ 110672 h 756131"/>
              <a:gd name="connsiteX1" fmla="*/ 3939041 w 4686421"/>
              <a:gd name="connsiteY1" fmla="*/ 756131 h 756131"/>
              <a:gd name="connsiteX2" fmla="*/ 2367977 w 4686421"/>
              <a:gd name="connsiteY2" fmla="*/ 540978 h 756131"/>
              <a:gd name="connsiteX3" fmla="*/ 597447 w 4686421"/>
              <a:gd name="connsiteY3" fmla="*/ 738202 h 756131"/>
              <a:gd name="connsiteX4" fmla="*/ 113353 w 4686421"/>
              <a:gd name="connsiteY4" fmla="*/ 110672 h 756131"/>
              <a:gd name="connsiteX0" fmla="*/ 113353 w 4747070"/>
              <a:gd name="connsiteY0" fmla="*/ 78225 h 846092"/>
              <a:gd name="connsiteX1" fmla="*/ 3939041 w 4747070"/>
              <a:gd name="connsiteY1" fmla="*/ 723684 h 846092"/>
              <a:gd name="connsiteX2" fmla="*/ 2367977 w 4747070"/>
              <a:gd name="connsiteY2" fmla="*/ 508531 h 846092"/>
              <a:gd name="connsiteX3" fmla="*/ 597447 w 4747070"/>
              <a:gd name="connsiteY3" fmla="*/ 705755 h 846092"/>
              <a:gd name="connsiteX4" fmla="*/ 113353 w 4747070"/>
              <a:gd name="connsiteY4" fmla="*/ 78225 h 846092"/>
              <a:gd name="connsiteX0" fmla="*/ 113353 w 4200624"/>
              <a:gd name="connsiteY0" fmla="*/ 232560 h 860090"/>
              <a:gd name="connsiteX1" fmla="*/ 3284618 w 4200624"/>
              <a:gd name="connsiteY1" fmla="*/ 474607 h 860090"/>
              <a:gd name="connsiteX2" fmla="*/ 2367977 w 4200624"/>
              <a:gd name="connsiteY2" fmla="*/ 662866 h 860090"/>
              <a:gd name="connsiteX3" fmla="*/ 597447 w 4200624"/>
              <a:gd name="connsiteY3" fmla="*/ 860090 h 860090"/>
              <a:gd name="connsiteX4" fmla="*/ 113353 w 4200624"/>
              <a:gd name="connsiteY4" fmla="*/ 232560 h 860090"/>
              <a:gd name="connsiteX0" fmla="*/ 113353 w 3969436"/>
              <a:gd name="connsiteY0" fmla="*/ 239611 h 867141"/>
              <a:gd name="connsiteX1" fmla="*/ 2997747 w 3969436"/>
              <a:gd name="connsiteY1" fmla="*/ 472693 h 867141"/>
              <a:gd name="connsiteX2" fmla="*/ 2367977 w 3969436"/>
              <a:gd name="connsiteY2" fmla="*/ 669917 h 867141"/>
              <a:gd name="connsiteX3" fmla="*/ 597447 w 3969436"/>
              <a:gd name="connsiteY3" fmla="*/ 867141 h 867141"/>
              <a:gd name="connsiteX4" fmla="*/ 113353 w 3969436"/>
              <a:gd name="connsiteY4" fmla="*/ 239611 h 867141"/>
              <a:gd name="connsiteX0" fmla="*/ 113353 w 3969436"/>
              <a:gd name="connsiteY0" fmla="*/ 349799 h 977329"/>
              <a:gd name="connsiteX1" fmla="*/ 2997747 w 3969436"/>
              <a:gd name="connsiteY1" fmla="*/ 582881 h 977329"/>
              <a:gd name="connsiteX2" fmla="*/ 3822286 w 3969436"/>
              <a:gd name="connsiteY2" fmla="*/ 1358 h 977329"/>
              <a:gd name="connsiteX3" fmla="*/ 2367977 w 3969436"/>
              <a:gd name="connsiteY3" fmla="*/ 780105 h 977329"/>
              <a:gd name="connsiteX4" fmla="*/ 597447 w 3969436"/>
              <a:gd name="connsiteY4" fmla="*/ 977329 h 977329"/>
              <a:gd name="connsiteX5" fmla="*/ 113353 w 3969436"/>
              <a:gd name="connsiteY5" fmla="*/ 349799 h 977329"/>
              <a:gd name="connsiteX0" fmla="*/ 113353 w 4098779"/>
              <a:gd name="connsiteY0" fmla="*/ 350302 h 977832"/>
              <a:gd name="connsiteX1" fmla="*/ 3159111 w 4098779"/>
              <a:gd name="connsiteY1" fmla="*/ 422020 h 977832"/>
              <a:gd name="connsiteX2" fmla="*/ 3822286 w 4098779"/>
              <a:gd name="connsiteY2" fmla="*/ 1861 h 977832"/>
              <a:gd name="connsiteX3" fmla="*/ 2367977 w 4098779"/>
              <a:gd name="connsiteY3" fmla="*/ 780608 h 977832"/>
              <a:gd name="connsiteX4" fmla="*/ 597447 w 4098779"/>
              <a:gd name="connsiteY4" fmla="*/ 977832 h 977832"/>
              <a:gd name="connsiteX5" fmla="*/ 113353 w 4098779"/>
              <a:gd name="connsiteY5" fmla="*/ 350302 h 977832"/>
              <a:gd name="connsiteX0" fmla="*/ 113353 w 4142298"/>
              <a:gd name="connsiteY0" fmla="*/ 350341 h 977871"/>
              <a:gd name="connsiteX1" fmla="*/ 3212900 w 4142298"/>
              <a:gd name="connsiteY1" fmla="*/ 413094 h 977871"/>
              <a:gd name="connsiteX2" fmla="*/ 3822286 w 4142298"/>
              <a:gd name="connsiteY2" fmla="*/ 1900 h 977871"/>
              <a:gd name="connsiteX3" fmla="*/ 2367977 w 4142298"/>
              <a:gd name="connsiteY3" fmla="*/ 780647 h 977871"/>
              <a:gd name="connsiteX4" fmla="*/ 597447 w 4142298"/>
              <a:gd name="connsiteY4" fmla="*/ 977871 h 977871"/>
              <a:gd name="connsiteX5" fmla="*/ 113353 w 4142298"/>
              <a:gd name="connsiteY5" fmla="*/ 350341 h 977871"/>
              <a:gd name="connsiteX0" fmla="*/ 113353 w 4142298"/>
              <a:gd name="connsiteY0" fmla="*/ 350515 h 978045"/>
              <a:gd name="connsiteX1" fmla="*/ 3212900 w 4142298"/>
              <a:gd name="connsiteY1" fmla="*/ 377409 h 978045"/>
              <a:gd name="connsiteX2" fmla="*/ 3822286 w 4142298"/>
              <a:gd name="connsiteY2" fmla="*/ 2074 h 978045"/>
              <a:gd name="connsiteX3" fmla="*/ 2367977 w 4142298"/>
              <a:gd name="connsiteY3" fmla="*/ 780821 h 978045"/>
              <a:gd name="connsiteX4" fmla="*/ 597447 w 4142298"/>
              <a:gd name="connsiteY4" fmla="*/ 978045 h 978045"/>
              <a:gd name="connsiteX5" fmla="*/ 113353 w 4142298"/>
              <a:gd name="connsiteY5" fmla="*/ 350515 h 978045"/>
              <a:gd name="connsiteX0" fmla="*/ 113353 w 4142298"/>
              <a:gd name="connsiteY0" fmla="*/ 350515 h 995974"/>
              <a:gd name="connsiteX1" fmla="*/ 3212900 w 4142298"/>
              <a:gd name="connsiteY1" fmla="*/ 377409 h 995974"/>
              <a:gd name="connsiteX2" fmla="*/ 3822286 w 4142298"/>
              <a:gd name="connsiteY2" fmla="*/ 2074 h 995974"/>
              <a:gd name="connsiteX3" fmla="*/ 1973530 w 4142298"/>
              <a:gd name="connsiteY3" fmla="*/ 995974 h 995974"/>
              <a:gd name="connsiteX4" fmla="*/ 597447 w 4142298"/>
              <a:gd name="connsiteY4" fmla="*/ 978045 h 995974"/>
              <a:gd name="connsiteX5" fmla="*/ 113353 w 4142298"/>
              <a:gd name="connsiteY5" fmla="*/ 350515 h 995974"/>
              <a:gd name="connsiteX0" fmla="*/ 113353 w 4142298"/>
              <a:gd name="connsiteY0" fmla="*/ 350515 h 1021970"/>
              <a:gd name="connsiteX1" fmla="*/ 3212900 w 4142298"/>
              <a:gd name="connsiteY1" fmla="*/ 377409 h 1021970"/>
              <a:gd name="connsiteX2" fmla="*/ 3822286 w 4142298"/>
              <a:gd name="connsiteY2" fmla="*/ 2074 h 1021970"/>
              <a:gd name="connsiteX3" fmla="*/ 1973530 w 4142298"/>
              <a:gd name="connsiteY3" fmla="*/ 995974 h 1021970"/>
              <a:gd name="connsiteX4" fmla="*/ 597447 w 4142298"/>
              <a:gd name="connsiteY4" fmla="*/ 978045 h 1021970"/>
              <a:gd name="connsiteX5" fmla="*/ 113353 w 4142298"/>
              <a:gd name="connsiteY5" fmla="*/ 350515 h 1021970"/>
              <a:gd name="connsiteX0" fmla="*/ 113353 w 3859810"/>
              <a:gd name="connsiteY0" fmla="*/ 353804 h 1025259"/>
              <a:gd name="connsiteX1" fmla="*/ 1609165 w 3859810"/>
              <a:gd name="connsiteY1" fmla="*/ 63 h 1025259"/>
              <a:gd name="connsiteX2" fmla="*/ 3212900 w 3859810"/>
              <a:gd name="connsiteY2" fmla="*/ 380698 h 1025259"/>
              <a:gd name="connsiteX3" fmla="*/ 3822286 w 3859810"/>
              <a:gd name="connsiteY3" fmla="*/ 5363 h 1025259"/>
              <a:gd name="connsiteX4" fmla="*/ 1973530 w 3859810"/>
              <a:gd name="connsiteY4" fmla="*/ 999263 h 1025259"/>
              <a:gd name="connsiteX5" fmla="*/ 597447 w 3859810"/>
              <a:gd name="connsiteY5" fmla="*/ 981334 h 1025259"/>
              <a:gd name="connsiteX6" fmla="*/ 113353 w 3859810"/>
              <a:gd name="connsiteY6" fmla="*/ 353804 h 1025259"/>
              <a:gd name="connsiteX0" fmla="*/ 509005 w 4255462"/>
              <a:gd name="connsiteY0" fmla="*/ 353804 h 1025259"/>
              <a:gd name="connsiteX1" fmla="*/ 2004817 w 4255462"/>
              <a:gd name="connsiteY1" fmla="*/ 63 h 1025259"/>
              <a:gd name="connsiteX2" fmla="*/ 3608552 w 4255462"/>
              <a:gd name="connsiteY2" fmla="*/ 380698 h 1025259"/>
              <a:gd name="connsiteX3" fmla="*/ 4217938 w 4255462"/>
              <a:gd name="connsiteY3" fmla="*/ 5363 h 1025259"/>
              <a:gd name="connsiteX4" fmla="*/ 2369182 w 4255462"/>
              <a:gd name="connsiteY4" fmla="*/ 999263 h 1025259"/>
              <a:gd name="connsiteX5" fmla="*/ 51804 w 4255462"/>
              <a:gd name="connsiteY5" fmla="*/ 972370 h 1025259"/>
              <a:gd name="connsiteX6" fmla="*/ 509005 w 4255462"/>
              <a:gd name="connsiteY6" fmla="*/ 353804 h 1025259"/>
              <a:gd name="connsiteX0" fmla="*/ 509005 w 4255462"/>
              <a:gd name="connsiteY0" fmla="*/ 353804 h 1168741"/>
              <a:gd name="connsiteX1" fmla="*/ 2004817 w 4255462"/>
              <a:gd name="connsiteY1" fmla="*/ 63 h 1168741"/>
              <a:gd name="connsiteX2" fmla="*/ 3608552 w 4255462"/>
              <a:gd name="connsiteY2" fmla="*/ 380698 h 1168741"/>
              <a:gd name="connsiteX3" fmla="*/ 4217938 w 4255462"/>
              <a:gd name="connsiteY3" fmla="*/ 5363 h 1168741"/>
              <a:gd name="connsiteX4" fmla="*/ 2369182 w 4255462"/>
              <a:gd name="connsiteY4" fmla="*/ 999263 h 1168741"/>
              <a:gd name="connsiteX5" fmla="*/ 51804 w 4255462"/>
              <a:gd name="connsiteY5" fmla="*/ 972370 h 1168741"/>
              <a:gd name="connsiteX6" fmla="*/ 509005 w 4255462"/>
              <a:gd name="connsiteY6" fmla="*/ 353804 h 1168741"/>
              <a:gd name="connsiteX0" fmla="*/ 509005 w 4255462"/>
              <a:gd name="connsiteY0" fmla="*/ 353804 h 1289803"/>
              <a:gd name="connsiteX1" fmla="*/ 2004817 w 4255462"/>
              <a:gd name="connsiteY1" fmla="*/ 63 h 1289803"/>
              <a:gd name="connsiteX2" fmla="*/ 3608552 w 4255462"/>
              <a:gd name="connsiteY2" fmla="*/ 380698 h 1289803"/>
              <a:gd name="connsiteX3" fmla="*/ 4217938 w 4255462"/>
              <a:gd name="connsiteY3" fmla="*/ 5363 h 1289803"/>
              <a:gd name="connsiteX4" fmla="*/ 2422970 w 4255462"/>
              <a:gd name="connsiteY4" fmla="*/ 1268204 h 1289803"/>
              <a:gd name="connsiteX5" fmla="*/ 51804 w 4255462"/>
              <a:gd name="connsiteY5" fmla="*/ 972370 h 1289803"/>
              <a:gd name="connsiteX6" fmla="*/ 509005 w 4255462"/>
              <a:gd name="connsiteY6" fmla="*/ 353804 h 1289803"/>
              <a:gd name="connsiteX0" fmla="*/ 509005 w 4255462"/>
              <a:gd name="connsiteY0" fmla="*/ 353804 h 1284183"/>
              <a:gd name="connsiteX1" fmla="*/ 2004817 w 4255462"/>
              <a:gd name="connsiteY1" fmla="*/ 63 h 1284183"/>
              <a:gd name="connsiteX2" fmla="*/ 3608552 w 4255462"/>
              <a:gd name="connsiteY2" fmla="*/ 380698 h 1284183"/>
              <a:gd name="connsiteX3" fmla="*/ 4217938 w 4255462"/>
              <a:gd name="connsiteY3" fmla="*/ 5363 h 1284183"/>
              <a:gd name="connsiteX4" fmla="*/ 2422970 w 4255462"/>
              <a:gd name="connsiteY4" fmla="*/ 1268204 h 1284183"/>
              <a:gd name="connsiteX5" fmla="*/ 51804 w 4255462"/>
              <a:gd name="connsiteY5" fmla="*/ 972370 h 1284183"/>
              <a:gd name="connsiteX6" fmla="*/ 509005 w 4255462"/>
              <a:gd name="connsiteY6" fmla="*/ 353804 h 1284183"/>
              <a:gd name="connsiteX0" fmla="*/ 145543 w 4609176"/>
              <a:gd name="connsiteY0" fmla="*/ 210463 h 1284277"/>
              <a:gd name="connsiteX1" fmla="*/ 2358531 w 4609176"/>
              <a:gd name="connsiteY1" fmla="*/ 157 h 1284277"/>
              <a:gd name="connsiteX2" fmla="*/ 3962266 w 4609176"/>
              <a:gd name="connsiteY2" fmla="*/ 380792 h 1284277"/>
              <a:gd name="connsiteX3" fmla="*/ 4571652 w 4609176"/>
              <a:gd name="connsiteY3" fmla="*/ 5457 h 1284277"/>
              <a:gd name="connsiteX4" fmla="*/ 2776684 w 4609176"/>
              <a:gd name="connsiteY4" fmla="*/ 1268298 h 1284277"/>
              <a:gd name="connsiteX5" fmla="*/ 405518 w 4609176"/>
              <a:gd name="connsiteY5" fmla="*/ 972464 h 1284277"/>
              <a:gd name="connsiteX6" fmla="*/ 145543 w 4609176"/>
              <a:gd name="connsiteY6" fmla="*/ 210463 h 1284277"/>
              <a:gd name="connsiteX0" fmla="*/ 413294 w 4876927"/>
              <a:gd name="connsiteY0" fmla="*/ 210463 h 1284277"/>
              <a:gd name="connsiteX1" fmla="*/ 2626282 w 4876927"/>
              <a:gd name="connsiteY1" fmla="*/ 157 h 1284277"/>
              <a:gd name="connsiteX2" fmla="*/ 4230017 w 4876927"/>
              <a:gd name="connsiteY2" fmla="*/ 380792 h 1284277"/>
              <a:gd name="connsiteX3" fmla="*/ 4839403 w 4876927"/>
              <a:gd name="connsiteY3" fmla="*/ 5457 h 1284277"/>
              <a:gd name="connsiteX4" fmla="*/ 3044435 w 4876927"/>
              <a:gd name="connsiteY4" fmla="*/ 1268298 h 1284277"/>
              <a:gd name="connsiteX5" fmla="*/ 673269 w 4876927"/>
              <a:gd name="connsiteY5" fmla="*/ 972464 h 1284277"/>
              <a:gd name="connsiteX6" fmla="*/ 413294 w 4876927"/>
              <a:gd name="connsiteY6" fmla="*/ 210463 h 1284277"/>
              <a:gd name="connsiteX0" fmla="*/ 429935 w 4893568"/>
              <a:gd name="connsiteY0" fmla="*/ 210463 h 1309924"/>
              <a:gd name="connsiteX1" fmla="*/ 2642923 w 4893568"/>
              <a:gd name="connsiteY1" fmla="*/ 157 h 1309924"/>
              <a:gd name="connsiteX2" fmla="*/ 4246658 w 4893568"/>
              <a:gd name="connsiteY2" fmla="*/ 380792 h 1309924"/>
              <a:gd name="connsiteX3" fmla="*/ 4856044 w 4893568"/>
              <a:gd name="connsiteY3" fmla="*/ 5457 h 1309924"/>
              <a:gd name="connsiteX4" fmla="*/ 3061076 w 4893568"/>
              <a:gd name="connsiteY4" fmla="*/ 1268298 h 1309924"/>
              <a:gd name="connsiteX5" fmla="*/ 618192 w 4893568"/>
              <a:gd name="connsiteY5" fmla="*/ 1035217 h 1309924"/>
              <a:gd name="connsiteX6" fmla="*/ 429935 w 4893568"/>
              <a:gd name="connsiteY6" fmla="*/ 210463 h 1309924"/>
              <a:gd name="connsiteX0" fmla="*/ 480560 w 4944193"/>
              <a:gd name="connsiteY0" fmla="*/ 210463 h 1309924"/>
              <a:gd name="connsiteX1" fmla="*/ 2693548 w 4944193"/>
              <a:gd name="connsiteY1" fmla="*/ 157 h 1309924"/>
              <a:gd name="connsiteX2" fmla="*/ 4297283 w 4944193"/>
              <a:gd name="connsiteY2" fmla="*/ 380792 h 1309924"/>
              <a:gd name="connsiteX3" fmla="*/ 4906669 w 4944193"/>
              <a:gd name="connsiteY3" fmla="*/ 5457 h 1309924"/>
              <a:gd name="connsiteX4" fmla="*/ 3111701 w 4944193"/>
              <a:gd name="connsiteY4" fmla="*/ 1268298 h 1309924"/>
              <a:gd name="connsiteX5" fmla="*/ 668817 w 4944193"/>
              <a:gd name="connsiteY5" fmla="*/ 1035217 h 1309924"/>
              <a:gd name="connsiteX6" fmla="*/ 480560 w 4944193"/>
              <a:gd name="connsiteY6" fmla="*/ 210463 h 1309924"/>
              <a:gd name="connsiteX0" fmla="*/ 480560 w 4944193"/>
              <a:gd name="connsiteY0" fmla="*/ 347423 h 1446884"/>
              <a:gd name="connsiteX1" fmla="*/ 1797424 w 4944193"/>
              <a:gd name="connsiteY1" fmla="*/ 6972 h 1446884"/>
              <a:gd name="connsiteX2" fmla="*/ 2693548 w 4944193"/>
              <a:gd name="connsiteY2" fmla="*/ 137117 h 1446884"/>
              <a:gd name="connsiteX3" fmla="*/ 4297283 w 4944193"/>
              <a:gd name="connsiteY3" fmla="*/ 517752 h 1446884"/>
              <a:gd name="connsiteX4" fmla="*/ 4906669 w 4944193"/>
              <a:gd name="connsiteY4" fmla="*/ 142417 h 1446884"/>
              <a:gd name="connsiteX5" fmla="*/ 3111701 w 4944193"/>
              <a:gd name="connsiteY5" fmla="*/ 1405258 h 1446884"/>
              <a:gd name="connsiteX6" fmla="*/ 668817 w 4944193"/>
              <a:gd name="connsiteY6" fmla="*/ 1172177 h 1446884"/>
              <a:gd name="connsiteX7" fmla="*/ 480560 w 4944193"/>
              <a:gd name="connsiteY7" fmla="*/ 347423 h 1446884"/>
              <a:gd name="connsiteX0" fmla="*/ 439956 w 4903589"/>
              <a:gd name="connsiteY0" fmla="*/ 347423 h 1536843"/>
              <a:gd name="connsiteX1" fmla="*/ 1756820 w 4903589"/>
              <a:gd name="connsiteY1" fmla="*/ 6972 h 1536843"/>
              <a:gd name="connsiteX2" fmla="*/ 2652944 w 4903589"/>
              <a:gd name="connsiteY2" fmla="*/ 137117 h 1536843"/>
              <a:gd name="connsiteX3" fmla="*/ 4256679 w 4903589"/>
              <a:gd name="connsiteY3" fmla="*/ 517752 h 1536843"/>
              <a:gd name="connsiteX4" fmla="*/ 4866065 w 4903589"/>
              <a:gd name="connsiteY4" fmla="*/ 142417 h 1536843"/>
              <a:gd name="connsiteX5" fmla="*/ 3071097 w 4903589"/>
              <a:gd name="connsiteY5" fmla="*/ 1405258 h 1536843"/>
              <a:gd name="connsiteX6" fmla="*/ 780613 w 4903589"/>
              <a:gd name="connsiteY6" fmla="*/ 1324577 h 1536843"/>
              <a:gd name="connsiteX7" fmla="*/ 439956 w 4903589"/>
              <a:gd name="connsiteY7" fmla="*/ 347423 h 1536843"/>
              <a:gd name="connsiteX0" fmla="*/ 439956 w 5257410"/>
              <a:gd name="connsiteY0" fmla="*/ 347423 h 1536843"/>
              <a:gd name="connsiteX1" fmla="*/ 1756820 w 5257410"/>
              <a:gd name="connsiteY1" fmla="*/ 6972 h 1536843"/>
              <a:gd name="connsiteX2" fmla="*/ 2652944 w 5257410"/>
              <a:gd name="connsiteY2" fmla="*/ 137117 h 1536843"/>
              <a:gd name="connsiteX3" fmla="*/ 4256679 w 5257410"/>
              <a:gd name="connsiteY3" fmla="*/ 517752 h 1536843"/>
              <a:gd name="connsiteX4" fmla="*/ 5242583 w 5257410"/>
              <a:gd name="connsiteY4" fmla="*/ 545829 h 1536843"/>
              <a:gd name="connsiteX5" fmla="*/ 3071097 w 5257410"/>
              <a:gd name="connsiteY5" fmla="*/ 1405258 h 1536843"/>
              <a:gd name="connsiteX6" fmla="*/ 780613 w 5257410"/>
              <a:gd name="connsiteY6" fmla="*/ 1324577 h 1536843"/>
              <a:gd name="connsiteX7" fmla="*/ 439956 w 5257410"/>
              <a:gd name="connsiteY7" fmla="*/ 347423 h 1536843"/>
              <a:gd name="connsiteX0" fmla="*/ 439956 w 5309868"/>
              <a:gd name="connsiteY0" fmla="*/ 347423 h 1536843"/>
              <a:gd name="connsiteX1" fmla="*/ 1756820 w 5309868"/>
              <a:gd name="connsiteY1" fmla="*/ 6972 h 1536843"/>
              <a:gd name="connsiteX2" fmla="*/ 2652944 w 5309868"/>
              <a:gd name="connsiteY2" fmla="*/ 137117 h 1536843"/>
              <a:gd name="connsiteX3" fmla="*/ 4785597 w 5309868"/>
              <a:gd name="connsiteY3" fmla="*/ 1010810 h 1536843"/>
              <a:gd name="connsiteX4" fmla="*/ 5242583 w 5309868"/>
              <a:gd name="connsiteY4" fmla="*/ 545829 h 1536843"/>
              <a:gd name="connsiteX5" fmla="*/ 3071097 w 5309868"/>
              <a:gd name="connsiteY5" fmla="*/ 1405258 h 1536843"/>
              <a:gd name="connsiteX6" fmla="*/ 780613 w 5309868"/>
              <a:gd name="connsiteY6" fmla="*/ 1324577 h 1536843"/>
              <a:gd name="connsiteX7" fmla="*/ 439956 w 5309868"/>
              <a:gd name="connsiteY7" fmla="*/ 347423 h 1536843"/>
              <a:gd name="connsiteX0" fmla="*/ 439956 w 5375042"/>
              <a:gd name="connsiteY0" fmla="*/ 347423 h 1536843"/>
              <a:gd name="connsiteX1" fmla="*/ 1756820 w 5375042"/>
              <a:gd name="connsiteY1" fmla="*/ 6972 h 1536843"/>
              <a:gd name="connsiteX2" fmla="*/ 2652944 w 5375042"/>
              <a:gd name="connsiteY2" fmla="*/ 137117 h 1536843"/>
              <a:gd name="connsiteX3" fmla="*/ 4785597 w 5375042"/>
              <a:gd name="connsiteY3" fmla="*/ 1010810 h 1536843"/>
              <a:gd name="connsiteX4" fmla="*/ 5242583 w 5375042"/>
              <a:gd name="connsiteY4" fmla="*/ 545829 h 1536843"/>
              <a:gd name="connsiteX5" fmla="*/ 3071097 w 5375042"/>
              <a:gd name="connsiteY5" fmla="*/ 1405258 h 1536843"/>
              <a:gd name="connsiteX6" fmla="*/ 780613 w 5375042"/>
              <a:gd name="connsiteY6" fmla="*/ 1324577 h 1536843"/>
              <a:gd name="connsiteX7" fmla="*/ 439956 w 5375042"/>
              <a:gd name="connsiteY7" fmla="*/ 347423 h 1536843"/>
              <a:gd name="connsiteX0" fmla="*/ 439956 w 5356210"/>
              <a:gd name="connsiteY0" fmla="*/ 347423 h 1536843"/>
              <a:gd name="connsiteX1" fmla="*/ 1756820 w 5356210"/>
              <a:gd name="connsiteY1" fmla="*/ 6972 h 1536843"/>
              <a:gd name="connsiteX2" fmla="*/ 2652944 w 5356210"/>
              <a:gd name="connsiteY2" fmla="*/ 137117 h 1536843"/>
              <a:gd name="connsiteX3" fmla="*/ 4785597 w 5356210"/>
              <a:gd name="connsiteY3" fmla="*/ 1010810 h 1536843"/>
              <a:gd name="connsiteX4" fmla="*/ 4867571 w 5356210"/>
              <a:gd name="connsiteY4" fmla="*/ 993089 h 1536843"/>
              <a:gd name="connsiteX5" fmla="*/ 5242583 w 5356210"/>
              <a:gd name="connsiteY5" fmla="*/ 545829 h 1536843"/>
              <a:gd name="connsiteX6" fmla="*/ 3071097 w 5356210"/>
              <a:gd name="connsiteY6" fmla="*/ 1405258 h 1536843"/>
              <a:gd name="connsiteX7" fmla="*/ 780613 w 5356210"/>
              <a:gd name="connsiteY7" fmla="*/ 1324577 h 1536843"/>
              <a:gd name="connsiteX8" fmla="*/ 439956 w 5356210"/>
              <a:gd name="connsiteY8" fmla="*/ 347423 h 1536843"/>
              <a:gd name="connsiteX0" fmla="*/ 439956 w 5354110"/>
              <a:gd name="connsiteY0" fmla="*/ 347423 h 1536843"/>
              <a:gd name="connsiteX1" fmla="*/ 1756820 w 5354110"/>
              <a:gd name="connsiteY1" fmla="*/ 6972 h 1536843"/>
              <a:gd name="connsiteX2" fmla="*/ 2652944 w 5354110"/>
              <a:gd name="connsiteY2" fmla="*/ 137117 h 1536843"/>
              <a:gd name="connsiteX3" fmla="*/ 4785597 w 5354110"/>
              <a:gd name="connsiteY3" fmla="*/ 1010810 h 1536843"/>
              <a:gd name="connsiteX4" fmla="*/ 4849642 w 5354110"/>
              <a:gd name="connsiteY4" fmla="*/ 1002054 h 1536843"/>
              <a:gd name="connsiteX5" fmla="*/ 5242583 w 5354110"/>
              <a:gd name="connsiteY5" fmla="*/ 545829 h 1536843"/>
              <a:gd name="connsiteX6" fmla="*/ 3071097 w 5354110"/>
              <a:gd name="connsiteY6" fmla="*/ 1405258 h 1536843"/>
              <a:gd name="connsiteX7" fmla="*/ 780613 w 5354110"/>
              <a:gd name="connsiteY7" fmla="*/ 1324577 h 1536843"/>
              <a:gd name="connsiteX8" fmla="*/ 439956 w 5354110"/>
              <a:gd name="connsiteY8" fmla="*/ 347423 h 1536843"/>
              <a:gd name="connsiteX0" fmla="*/ 439956 w 5390911"/>
              <a:gd name="connsiteY0" fmla="*/ 347423 h 1536843"/>
              <a:gd name="connsiteX1" fmla="*/ 1756820 w 5390911"/>
              <a:gd name="connsiteY1" fmla="*/ 6972 h 1536843"/>
              <a:gd name="connsiteX2" fmla="*/ 2652944 w 5390911"/>
              <a:gd name="connsiteY2" fmla="*/ 137117 h 1536843"/>
              <a:gd name="connsiteX3" fmla="*/ 4785597 w 5390911"/>
              <a:gd name="connsiteY3" fmla="*/ 1010810 h 1536843"/>
              <a:gd name="connsiteX4" fmla="*/ 5091689 w 5390911"/>
              <a:gd name="connsiteY4" fmla="*/ 1432360 h 1536843"/>
              <a:gd name="connsiteX5" fmla="*/ 5242583 w 5390911"/>
              <a:gd name="connsiteY5" fmla="*/ 545829 h 1536843"/>
              <a:gd name="connsiteX6" fmla="*/ 3071097 w 5390911"/>
              <a:gd name="connsiteY6" fmla="*/ 1405258 h 1536843"/>
              <a:gd name="connsiteX7" fmla="*/ 780613 w 5390911"/>
              <a:gd name="connsiteY7" fmla="*/ 1324577 h 1536843"/>
              <a:gd name="connsiteX8" fmla="*/ 439956 w 5390911"/>
              <a:gd name="connsiteY8" fmla="*/ 347423 h 1536843"/>
              <a:gd name="connsiteX0" fmla="*/ 439956 w 5390911"/>
              <a:gd name="connsiteY0" fmla="*/ 347423 h 1536843"/>
              <a:gd name="connsiteX1" fmla="*/ 1756820 w 5390911"/>
              <a:gd name="connsiteY1" fmla="*/ 6972 h 1536843"/>
              <a:gd name="connsiteX2" fmla="*/ 2652944 w 5390911"/>
              <a:gd name="connsiteY2" fmla="*/ 137117 h 1536843"/>
              <a:gd name="connsiteX3" fmla="*/ 4866280 w 5390911"/>
              <a:gd name="connsiteY3" fmla="*/ 1109422 h 1536843"/>
              <a:gd name="connsiteX4" fmla="*/ 5091689 w 5390911"/>
              <a:gd name="connsiteY4" fmla="*/ 1432360 h 1536843"/>
              <a:gd name="connsiteX5" fmla="*/ 5242583 w 5390911"/>
              <a:gd name="connsiteY5" fmla="*/ 545829 h 1536843"/>
              <a:gd name="connsiteX6" fmla="*/ 3071097 w 5390911"/>
              <a:gd name="connsiteY6" fmla="*/ 1405258 h 1536843"/>
              <a:gd name="connsiteX7" fmla="*/ 780613 w 5390911"/>
              <a:gd name="connsiteY7" fmla="*/ 1324577 h 1536843"/>
              <a:gd name="connsiteX8" fmla="*/ 439956 w 5390911"/>
              <a:gd name="connsiteY8" fmla="*/ 347423 h 1536843"/>
              <a:gd name="connsiteX0" fmla="*/ 439956 w 5321557"/>
              <a:gd name="connsiteY0" fmla="*/ 347423 h 1536843"/>
              <a:gd name="connsiteX1" fmla="*/ 1756820 w 5321557"/>
              <a:gd name="connsiteY1" fmla="*/ 6972 h 1536843"/>
              <a:gd name="connsiteX2" fmla="*/ 2652944 w 5321557"/>
              <a:gd name="connsiteY2" fmla="*/ 137117 h 1536843"/>
              <a:gd name="connsiteX3" fmla="*/ 4866280 w 5321557"/>
              <a:gd name="connsiteY3" fmla="*/ 1109422 h 1536843"/>
              <a:gd name="connsiteX4" fmla="*/ 5091689 w 5321557"/>
              <a:gd name="connsiteY4" fmla="*/ 1432360 h 1536843"/>
              <a:gd name="connsiteX5" fmla="*/ 4500019 w 5321557"/>
              <a:gd name="connsiteY5" fmla="*/ 948266 h 1536843"/>
              <a:gd name="connsiteX6" fmla="*/ 5242583 w 5321557"/>
              <a:gd name="connsiteY6" fmla="*/ 545829 h 1536843"/>
              <a:gd name="connsiteX7" fmla="*/ 3071097 w 5321557"/>
              <a:gd name="connsiteY7" fmla="*/ 1405258 h 1536843"/>
              <a:gd name="connsiteX8" fmla="*/ 780613 w 5321557"/>
              <a:gd name="connsiteY8" fmla="*/ 1324577 h 1536843"/>
              <a:gd name="connsiteX9" fmla="*/ 439956 w 5321557"/>
              <a:gd name="connsiteY9" fmla="*/ 347423 h 1536843"/>
              <a:gd name="connsiteX0" fmla="*/ 439956 w 5343226"/>
              <a:gd name="connsiteY0" fmla="*/ 347423 h 1536843"/>
              <a:gd name="connsiteX1" fmla="*/ 1756820 w 5343226"/>
              <a:gd name="connsiteY1" fmla="*/ 6972 h 1536843"/>
              <a:gd name="connsiteX2" fmla="*/ 2652944 w 5343226"/>
              <a:gd name="connsiteY2" fmla="*/ 137117 h 1536843"/>
              <a:gd name="connsiteX3" fmla="*/ 4866280 w 5343226"/>
              <a:gd name="connsiteY3" fmla="*/ 1109422 h 1536843"/>
              <a:gd name="connsiteX4" fmla="*/ 5091689 w 5343226"/>
              <a:gd name="connsiteY4" fmla="*/ 1432360 h 1536843"/>
              <a:gd name="connsiteX5" fmla="*/ 4500019 w 5343226"/>
              <a:gd name="connsiteY5" fmla="*/ 948266 h 1536843"/>
              <a:gd name="connsiteX6" fmla="*/ 5242583 w 5343226"/>
              <a:gd name="connsiteY6" fmla="*/ 545829 h 1536843"/>
              <a:gd name="connsiteX7" fmla="*/ 5109619 w 5343226"/>
              <a:gd name="connsiteY7" fmla="*/ 786901 h 1536843"/>
              <a:gd name="connsiteX8" fmla="*/ 3071097 w 5343226"/>
              <a:gd name="connsiteY8" fmla="*/ 1405258 h 1536843"/>
              <a:gd name="connsiteX9" fmla="*/ 780613 w 5343226"/>
              <a:gd name="connsiteY9" fmla="*/ 1324577 h 1536843"/>
              <a:gd name="connsiteX10" fmla="*/ 439956 w 5343226"/>
              <a:gd name="connsiteY10" fmla="*/ 347423 h 1536843"/>
              <a:gd name="connsiteX0" fmla="*/ 439956 w 5343226"/>
              <a:gd name="connsiteY0" fmla="*/ 359830 h 1549250"/>
              <a:gd name="connsiteX1" fmla="*/ 1756820 w 5343226"/>
              <a:gd name="connsiteY1" fmla="*/ 19379 h 1549250"/>
              <a:gd name="connsiteX2" fmla="*/ 2652944 w 5343226"/>
              <a:gd name="connsiteY2" fmla="*/ 149524 h 1549250"/>
              <a:gd name="connsiteX3" fmla="*/ 4625523 w 5343226"/>
              <a:gd name="connsiteY3" fmla="*/ 1023426 h 1549250"/>
              <a:gd name="connsiteX4" fmla="*/ 4866280 w 5343226"/>
              <a:gd name="connsiteY4" fmla="*/ 1121829 h 1549250"/>
              <a:gd name="connsiteX5" fmla="*/ 5091689 w 5343226"/>
              <a:gd name="connsiteY5" fmla="*/ 1444767 h 1549250"/>
              <a:gd name="connsiteX6" fmla="*/ 4500019 w 5343226"/>
              <a:gd name="connsiteY6" fmla="*/ 960673 h 1549250"/>
              <a:gd name="connsiteX7" fmla="*/ 5242583 w 5343226"/>
              <a:gd name="connsiteY7" fmla="*/ 558236 h 1549250"/>
              <a:gd name="connsiteX8" fmla="*/ 5109619 w 5343226"/>
              <a:gd name="connsiteY8" fmla="*/ 799308 h 1549250"/>
              <a:gd name="connsiteX9" fmla="*/ 3071097 w 5343226"/>
              <a:gd name="connsiteY9" fmla="*/ 1417665 h 1549250"/>
              <a:gd name="connsiteX10" fmla="*/ 780613 w 5343226"/>
              <a:gd name="connsiteY10" fmla="*/ 1336984 h 1549250"/>
              <a:gd name="connsiteX11" fmla="*/ 439956 w 5343226"/>
              <a:gd name="connsiteY11" fmla="*/ 359830 h 1549250"/>
              <a:gd name="connsiteX0" fmla="*/ 439956 w 5343226"/>
              <a:gd name="connsiteY0" fmla="*/ 359830 h 1549250"/>
              <a:gd name="connsiteX1" fmla="*/ 1756820 w 5343226"/>
              <a:gd name="connsiteY1" fmla="*/ 19379 h 1549250"/>
              <a:gd name="connsiteX2" fmla="*/ 2652944 w 5343226"/>
              <a:gd name="connsiteY2" fmla="*/ 149524 h 1549250"/>
              <a:gd name="connsiteX3" fmla="*/ 4625523 w 5343226"/>
              <a:gd name="connsiteY3" fmla="*/ 1023426 h 1549250"/>
              <a:gd name="connsiteX4" fmla="*/ 4866280 w 5343226"/>
              <a:gd name="connsiteY4" fmla="*/ 1121829 h 1549250"/>
              <a:gd name="connsiteX5" fmla="*/ 5091689 w 5343226"/>
              <a:gd name="connsiteY5" fmla="*/ 1444767 h 1549250"/>
              <a:gd name="connsiteX6" fmla="*/ 4500019 w 5343226"/>
              <a:gd name="connsiteY6" fmla="*/ 960673 h 1549250"/>
              <a:gd name="connsiteX7" fmla="*/ 5242583 w 5343226"/>
              <a:gd name="connsiteY7" fmla="*/ 558236 h 1549250"/>
              <a:gd name="connsiteX8" fmla="*/ 5109619 w 5343226"/>
              <a:gd name="connsiteY8" fmla="*/ 799308 h 1549250"/>
              <a:gd name="connsiteX9" fmla="*/ 3071097 w 5343226"/>
              <a:gd name="connsiteY9" fmla="*/ 1417665 h 1549250"/>
              <a:gd name="connsiteX10" fmla="*/ 780613 w 5343226"/>
              <a:gd name="connsiteY10" fmla="*/ 1336984 h 1549250"/>
              <a:gd name="connsiteX11" fmla="*/ 439956 w 5343226"/>
              <a:gd name="connsiteY11" fmla="*/ 359830 h 1549250"/>
              <a:gd name="connsiteX0" fmla="*/ 439956 w 5465331"/>
              <a:gd name="connsiteY0" fmla="*/ 359830 h 1549250"/>
              <a:gd name="connsiteX1" fmla="*/ 1756820 w 5465331"/>
              <a:gd name="connsiteY1" fmla="*/ 19379 h 1549250"/>
              <a:gd name="connsiteX2" fmla="*/ 2652944 w 5465331"/>
              <a:gd name="connsiteY2" fmla="*/ 149524 h 1549250"/>
              <a:gd name="connsiteX3" fmla="*/ 4625523 w 5465331"/>
              <a:gd name="connsiteY3" fmla="*/ 1023426 h 1549250"/>
              <a:gd name="connsiteX4" fmla="*/ 5457951 w 5465331"/>
              <a:gd name="connsiteY4" fmla="*/ 915640 h 1549250"/>
              <a:gd name="connsiteX5" fmla="*/ 5091689 w 5465331"/>
              <a:gd name="connsiteY5" fmla="*/ 1444767 h 1549250"/>
              <a:gd name="connsiteX6" fmla="*/ 4500019 w 5465331"/>
              <a:gd name="connsiteY6" fmla="*/ 960673 h 1549250"/>
              <a:gd name="connsiteX7" fmla="*/ 5242583 w 5465331"/>
              <a:gd name="connsiteY7" fmla="*/ 558236 h 1549250"/>
              <a:gd name="connsiteX8" fmla="*/ 5109619 w 5465331"/>
              <a:gd name="connsiteY8" fmla="*/ 799308 h 1549250"/>
              <a:gd name="connsiteX9" fmla="*/ 3071097 w 5465331"/>
              <a:gd name="connsiteY9" fmla="*/ 1417665 h 1549250"/>
              <a:gd name="connsiteX10" fmla="*/ 780613 w 5465331"/>
              <a:gd name="connsiteY10" fmla="*/ 1336984 h 1549250"/>
              <a:gd name="connsiteX11" fmla="*/ 439956 w 5465331"/>
              <a:gd name="connsiteY11" fmla="*/ 359830 h 1549250"/>
              <a:gd name="connsiteX0" fmla="*/ 439956 w 5465331"/>
              <a:gd name="connsiteY0" fmla="*/ 359830 h 1549250"/>
              <a:gd name="connsiteX1" fmla="*/ 1756820 w 5465331"/>
              <a:gd name="connsiteY1" fmla="*/ 19379 h 1549250"/>
              <a:gd name="connsiteX2" fmla="*/ 2652944 w 5465331"/>
              <a:gd name="connsiteY2" fmla="*/ 149524 h 1549250"/>
              <a:gd name="connsiteX3" fmla="*/ 4625523 w 5465331"/>
              <a:gd name="connsiteY3" fmla="*/ 1023426 h 1549250"/>
              <a:gd name="connsiteX4" fmla="*/ 5457951 w 5465331"/>
              <a:gd name="connsiteY4" fmla="*/ 915640 h 1549250"/>
              <a:gd name="connsiteX5" fmla="*/ 5091689 w 5465331"/>
              <a:gd name="connsiteY5" fmla="*/ 1444767 h 1549250"/>
              <a:gd name="connsiteX6" fmla="*/ 4500019 w 5465331"/>
              <a:gd name="connsiteY6" fmla="*/ 960673 h 1549250"/>
              <a:gd name="connsiteX7" fmla="*/ 5242583 w 5465331"/>
              <a:gd name="connsiteY7" fmla="*/ 558236 h 1549250"/>
              <a:gd name="connsiteX8" fmla="*/ 4858607 w 5465331"/>
              <a:gd name="connsiteY8" fmla="*/ 960673 h 1549250"/>
              <a:gd name="connsiteX9" fmla="*/ 3071097 w 5465331"/>
              <a:gd name="connsiteY9" fmla="*/ 1417665 h 1549250"/>
              <a:gd name="connsiteX10" fmla="*/ 780613 w 5465331"/>
              <a:gd name="connsiteY10" fmla="*/ 1336984 h 1549250"/>
              <a:gd name="connsiteX11" fmla="*/ 439956 w 5465331"/>
              <a:gd name="connsiteY11" fmla="*/ 359830 h 1549250"/>
              <a:gd name="connsiteX0" fmla="*/ 439956 w 5459267"/>
              <a:gd name="connsiteY0" fmla="*/ 359830 h 1549250"/>
              <a:gd name="connsiteX1" fmla="*/ 1756820 w 5459267"/>
              <a:gd name="connsiteY1" fmla="*/ 19379 h 1549250"/>
              <a:gd name="connsiteX2" fmla="*/ 2652944 w 5459267"/>
              <a:gd name="connsiteY2" fmla="*/ 149524 h 1549250"/>
              <a:gd name="connsiteX3" fmla="*/ 4625523 w 5459267"/>
              <a:gd name="connsiteY3" fmla="*/ 1023426 h 1549250"/>
              <a:gd name="connsiteX4" fmla="*/ 4759994 w 5459267"/>
              <a:gd name="connsiteY4" fmla="*/ 951708 h 1549250"/>
              <a:gd name="connsiteX5" fmla="*/ 5457951 w 5459267"/>
              <a:gd name="connsiteY5" fmla="*/ 915640 h 1549250"/>
              <a:gd name="connsiteX6" fmla="*/ 5091689 w 5459267"/>
              <a:gd name="connsiteY6" fmla="*/ 1444767 h 1549250"/>
              <a:gd name="connsiteX7" fmla="*/ 4500019 w 5459267"/>
              <a:gd name="connsiteY7" fmla="*/ 960673 h 1549250"/>
              <a:gd name="connsiteX8" fmla="*/ 5242583 w 5459267"/>
              <a:gd name="connsiteY8" fmla="*/ 558236 h 1549250"/>
              <a:gd name="connsiteX9" fmla="*/ 4858607 w 5459267"/>
              <a:gd name="connsiteY9" fmla="*/ 960673 h 1549250"/>
              <a:gd name="connsiteX10" fmla="*/ 3071097 w 5459267"/>
              <a:gd name="connsiteY10" fmla="*/ 1417665 h 1549250"/>
              <a:gd name="connsiteX11" fmla="*/ 780613 w 5459267"/>
              <a:gd name="connsiteY11" fmla="*/ 1336984 h 1549250"/>
              <a:gd name="connsiteX12" fmla="*/ 439956 w 5459267"/>
              <a:gd name="connsiteY12" fmla="*/ 359830 h 1549250"/>
              <a:gd name="connsiteX0" fmla="*/ 439956 w 5459267"/>
              <a:gd name="connsiteY0" fmla="*/ 359830 h 1549250"/>
              <a:gd name="connsiteX1" fmla="*/ 1756820 w 5459267"/>
              <a:gd name="connsiteY1" fmla="*/ 19379 h 1549250"/>
              <a:gd name="connsiteX2" fmla="*/ 2652944 w 5459267"/>
              <a:gd name="connsiteY2" fmla="*/ 149524 h 1549250"/>
              <a:gd name="connsiteX3" fmla="*/ 4625523 w 5459267"/>
              <a:gd name="connsiteY3" fmla="*/ 1023426 h 1549250"/>
              <a:gd name="connsiteX4" fmla="*/ 4759994 w 5459267"/>
              <a:gd name="connsiteY4" fmla="*/ 951708 h 1549250"/>
              <a:gd name="connsiteX5" fmla="*/ 5457951 w 5459267"/>
              <a:gd name="connsiteY5" fmla="*/ 915640 h 1549250"/>
              <a:gd name="connsiteX6" fmla="*/ 5091689 w 5459267"/>
              <a:gd name="connsiteY6" fmla="*/ 1444767 h 1549250"/>
              <a:gd name="connsiteX7" fmla="*/ 4500019 w 5459267"/>
              <a:gd name="connsiteY7" fmla="*/ 960673 h 1549250"/>
              <a:gd name="connsiteX8" fmla="*/ 5242583 w 5459267"/>
              <a:gd name="connsiteY8" fmla="*/ 558236 h 1549250"/>
              <a:gd name="connsiteX9" fmla="*/ 4858607 w 5459267"/>
              <a:gd name="connsiteY9" fmla="*/ 960673 h 1549250"/>
              <a:gd name="connsiteX10" fmla="*/ 4598629 w 5459267"/>
              <a:gd name="connsiteY10" fmla="*/ 1175826 h 1549250"/>
              <a:gd name="connsiteX11" fmla="*/ 3071097 w 5459267"/>
              <a:gd name="connsiteY11" fmla="*/ 1417665 h 1549250"/>
              <a:gd name="connsiteX12" fmla="*/ 780613 w 5459267"/>
              <a:gd name="connsiteY12" fmla="*/ 1336984 h 1549250"/>
              <a:gd name="connsiteX13" fmla="*/ 439956 w 5459267"/>
              <a:gd name="connsiteY13" fmla="*/ 359830 h 1549250"/>
              <a:gd name="connsiteX0" fmla="*/ 439956 w 5459267"/>
              <a:gd name="connsiteY0" fmla="*/ 359830 h 1549250"/>
              <a:gd name="connsiteX1" fmla="*/ 1756820 w 5459267"/>
              <a:gd name="connsiteY1" fmla="*/ 19379 h 1549250"/>
              <a:gd name="connsiteX2" fmla="*/ 2652944 w 5459267"/>
              <a:gd name="connsiteY2" fmla="*/ 149524 h 1549250"/>
              <a:gd name="connsiteX3" fmla="*/ 4706205 w 5459267"/>
              <a:gd name="connsiteY3" fmla="*/ 1148932 h 1549250"/>
              <a:gd name="connsiteX4" fmla="*/ 4759994 w 5459267"/>
              <a:gd name="connsiteY4" fmla="*/ 951708 h 1549250"/>
              <a:gd name="connsiteX5" fmla="*/ 5457951 w 5459267"/>
              <a:gd name="connsiteY5" fmla="*/ 915640 h 1549250"/>
              <a:gd name="connsiteX6" fmla="*/ 5091689 w 5459267"/>
              <a:gd name="connsiteY6" fmla="*/ 1444767 h 1549250"/>
              <a:gd name="connsiteX7" fmla="*/ 4500019 w 5459267"/>
              <a:gd name="connsiteY7" fmla="*/ 960673 h 1549250"/>
              <a:gd name="connsiteX8" fmla="*/ 5242583 w 5459267"/>
              <a:gd name="connsiteY8" fmla="*/ 558236 h 1549250"/>
              <a:gd name="connsiteX9" fmla="*/ 4858607 w 5459267"/>
              <a:gd name="connsiteY9" fmla="*/ 960673 h 1549250"/>
              <a:gd name="connsiteX10" fmla="*/ 4598629 w 5459267"/>
              <a:gd name="connsiteY10" fmla="*/ 1175826 h 1549250"/>
              <a:gd name="connsiteX11" fmla="*/ 3071097 w 5459267"/>
              <a:gd name="connsiteY11" fmla="*/ 1417665 h 1549250"/>
              <a:gd name="connsiteX12" fmla="*/ 780613 w 5459267"/>
              <a:gd name="connsiteY12" fmla="*/ 1336984 h 1549250"/>
              <a:gd name="connsiteX13" fmla="*/ 439956 w 5459267"/>
              <a:gd name="connsiteY13" fmla="*/ 359830 h 1549250"/>
              <a:gd name="connsiteX0" fmla="*/ 439956 w 5458438"/>
              <a:gd name="connsiteY0" fmla="*/ 359830 h 1549250"/>
              <a:gd name="connsiteX1" fmla="*/ 1756820 w 5458438"/>
              <a:gd name="connsiteY1" fmla="*/ 19379 h 1549250"/>
              <a:gd name="connsiteX2" fmla="*/ 2652944 w 5458438"/>
              <a:gd name="connsiteY2" fmla="*/ 149524 h 1549250"/>
              <a:gd name="connsiteX3" fmla="*/ 4706205 w 5458438"/>
              <a:gd name="connsiteY3" fmla="*/ 1148932 h 1549250"/>
              <a:gd name="connsiteX4" fmla="*/ 3711124 w 5458438"/>
              <a:gd name="connsiteY4" fmla="*/ 1059285 h 1549250"/>
              <a:gd name="connsiteX5" fmla="*/ 5457951 w 5458438"/>
              <a:gd name="connsiteY5" fmla="*/ 915640 h 1549250"/>
              <a:gd name="connsiteX6" fmla="*/ 5091689 w 5458438"/>
              <a:gd name="connsiteY6" fmla="*/ 1444767 h 1549250"/>
              <a:gd name="connsiteX7" fmla="*/ 4500019 w 5458438"/>
              <a:gd name="connsiteY7" fmla="*/ 960673 h 1549250"/>
              <a:gd name="connsiteX8" fmla="*/ 5242583 w 5458438"/>
              <a:gd name="connsiteY8" fmla="*/ 558236 h 1549250"/>
              <a:gd name="connsiteX9" fmla="*/ 4858607 w 5458438"/>
              <a:gd name="connsiteY9" fmla="*/ 960673 h 1549250"/>
              <a:gd name="connsiteX10" fmla="*/ 4598629 w 5458438"/>
              <a:gd name="connsiteY10" fmla="*/ 1175826 h 1549250"/>
              <a:gd name="connsiteX11" fmla="*/ 3071097 w 5458438"/>
              <a:gd name="connsiteY11" fmla="*/ 1417665 h 1549250"/>
              <a:gd name="connsiteX12" fmla="*/ 780613 w 5458438"/>
              <a:gd name="connsiteY12" fmla="*/ 1336984 h 1549250"/>
              <a:gd name="connsiteX13" fmla="*/ 439956 w 5458438"/>
              <a:gd name="connsiteY13" fmla="*/ 359830 h 1549250"/>
              <a:gd name="connsiteX0" fmla="*/ 439956 w 5458107"/>
              <a:gd name="connsiteY0" fmla="*/ 359830 h 1549250"/>
              <a:gd name="connsiteX1" fmla="*/ 1756820 w 5458107"/>
              <a:gd name="connsiteY1" fmla="*/ 19379 h 1549250"/>
              <a:gd name="connsiteX2" fmla="*/ 2652944 w 5458107"/>
              <a:gd name="connsiteY2" fmla="*/ 149524 h 1549250"/>
              <a:gd name="connsiteX3" fmla="*/ 4706205 w 5458107"/>
              <a:gd name="connsiteY3" fmla="*/ 1148932 h 1549250"/>
              <a:gd name="connsiteX4" fmla="*/ 187995 w 5458107"/>
              <a:gd name="connsiteY4" fmla="*/ 727591 h 1549250"/>
              <a:gd name="connsiteX5" fmla="*/ 5457951 w 5458107"/>
              <a:gd name="connsiteY5" fmla="*/ 915640 h 1549250"/>
              <a:gd name="connsiteX6" fmla="*/ 5091689 w 5458107"/>
              <a:gd name="connsiteY6" fmla="*/ 1444767 h 1549250"/>
              <a:gd name="connsiteX7" fmla="*/ 4500019 w 5458107"/>
              <a:gd name="connsiteY7" fmla="*/ 960673 h 1549250"/>
              <a:gd name="connsiteX8" fmla="*/ 5242583 w 5458107"/>
              <a:gd name="connsiteY8" fmla="*/ 558236 h 1549250"/>
              <a:gd name="connsiteX9" fmla="*/ 4858607 w 5458107"/>
              <a:gd name="connsiteY9" fmla="*/ 960673 h 1549250"/>
              <a:gd name="connsiteX10" fmla="*/ 4598629 w 5458107"/>
              <a:gd name="connsiteY10" fmla="*/ 1175826 h 1549250"/>
              <a:gd name="connsiteX11" fmla="*/ 3071097 w 5458107"/>
              <a:gd name="connsiteY11" fmla="*/ 1417665 h 1549250"/>
              <a:gd name="connsiteX12" fmla="*/ 780613 w 5458107"/>
              <a:gd name="connsiteY12" fmla="*/ 1336984 h 1549250"/>
              <a:gd name="connsiteX13" fmla="*/ 439956 w 5458107"/>
              <a:gd name="connsiteY13" fmla="*/ 359830 h 1549250"/>
              <a:gd name="connsiteX0" fmla="*/ 439956 w 5458107"/>
              <a:gd name="connsiteY0" fmla="*/ 216283 h 3336483"/>
              <a:gd name="connsiteX1" fmla="*/ 3137385 w 5458107"/>
              <a:gd name="connsiteY1" fmla="*/ 3336208 h 3336483"/>
              <a:gd name="connsiteX2" fmla="*/ 2652944 w 5458107"/>
              <a:gd name="connsiteY2" fmla="*/ 5977 h 3336483"/>
              <a:gd name="connsiteX3" fmla="*/ 4706205 w 5458107"/>
              <a:gd name="connsiteY3" fmla="*/ 1005385 h 3336483"/>
              <a:gd name="connsiteX4" fmla="*/ 187995 w 5458107"/>
              <a:gd name="connsiteY4" fmla="*/ 584044 h 3336483"/>
              <a:gd name="connsiteX5" fmla="*/ 5457951 w 5458107"/>
              <a:gd name="connsiteY5" fmla="*/ 772093 h 3336483"/>
              <a:gd name="connsiteX6" fmla="*/ 5091689 w 5458107"/>
              <a:gd name="connsiteY6" fmla="*/ 1301220 h 3336483"/>
              <a:gd name="connsiteX7" fmla="*/ 4500019 w 5458107"/>
              <a:gd name="connsiteY7" fmla="*/ 817126 h 3336483"/>
              <a:gd name="connsiteX8" fmla="*/ 5242583 w 5458107"/>
              <a:gd name="connsiteY8" fmla="*/ 414689 h 3336483"/>
              <a:gd name="connsiteX9" fmla="*/ 4858607 w 5458107"/>
              <a:gd name="connsiteY9" fmla="*/ 817126 h 3336483"/>
              <a:gd name="connsiteX10" fmla="*/ 4598629 w 5458107"/>
              <a:gd name="connsiteY10" fmla="*/ 1032279 h 3336483"/>
              <a:gd name="connsiteX11" fmla="*/ 3071097 w 5458107"/>
              <a:gd name="connsiteY11" fmla="*/ 1274118 h 3336483"/>
              <a:gd name="connsiteX12" fmla="*/ 780613 w 5458107"/>
              <a:gd name="connsiteY12" fmla="*/ 1193437 h 3336483"/>
              <a:gd name="connsiteX13" fmla="*/ 439956 w 5458107"/>
              <a:gd name="connsiteY13" fmla="*/ 216283 h 3336483"/>
              <a:gd name="connsiteX0" fmla="*/ 439956 w 5458107"/>
              <a:gd name="connsiteY0" fmla="*/ 702068 h 1891488"/>
              <a:gd name="connsiteX1" fmla="*/ 1640279 w 5458107"/>
              <a:gd name="connsiteY1" fmla="*/ 3028 h 1891488"/>
              <a:gd name="connsiteX2" fmla="*/ 2652944 w 5458107"/>
              <a:gd name="connsiteY2" fmla="*/ 491762 h 1891488"/>
              <a:gd name="connsiteX3" fmla="*/ 4706205 w 5458107"/>
              <a:gd name="connsiteY3" fmla="*/ 1491170 h 1891488"/>
              <a:gd name="connsiteX4" fmla="*/ 187995 w 5458107"/>
              <a:gd name="connsiteY4" fmla="*/ 1069829 h 1891488"/>
              <a:gd name="connsiteX5" fmla="*/ 5457951 w 5458107"/>
              <a:gd name="connsiteY5" fmla="*/ 1257878 h 1891488"/>
              <a:gd name="connsiteX6" fmla="*/ 5091689 w 5458107"/>
              <a:gd name="connsiteY6" fmla="*/ 1787005 h 1891488"/>
              <a:gd name="connsiteX7" fmla="*/ 4500019 w 5458107"/>
              <a:gd name="connsiteY7" fmla="*/ 1302911 h 1891488"/>
              <a:gd name="connsiteX8" fmla="*/ 5242583 w 5458107"/>
              <a:gd name="connsiteY8" fmla="*/ 900474 h 1891488"/>
              <a:gd name="connsiteX9" fmla="*/ 4858607 w 5458107"/>
              <a:gd name="connsiteY9" fmla="*/ 1302911 h 1891488"/>
              <a:gd name="connsiteX10" fmla="*/ 4598629 w 5458107"/>
              <a:gd name="connsiteY10" fmla="*/ 1518064 h 1891488"/>
              <a:gd name="connsiteX11" fmla="*/ 3071097 w 5458107"/>
              <a:gd name="connsiteY11" fmla="*/ 1759903 h 1891488"/>
              <a:gd name="connsiteX12" fmla="*/ 780613 w 5458107"/>
              <a:gd name="connsiteY12" fmla="*/ 1679222 h 1891488"/>
              <a:gd name="connsiteX13" fmla="*/ 439956 w 5458107"/>
              <a:gd name="connsiteY13" fmla="*/ 702068 h 1891488"/>
              <a:gd name="connsiteX0" fmla="*/ 439956 w 5458107"/>
              <a:gd name="connsiteY0" fmla="*/ 702068 h 1891488"/>
              <a:gd name="connsiteX1" fmla="*/ 1640279 w 5458107"/>
              <a:gd name="connsiteY1" fmla="*/ 3028 h 1891488"/>
              <a:gd name="connsiteX2" fmla="*/ 2652944 w 5458107"/>
              <a:gd name="connsiteY2" fmla="*/ 491762 h 1891488"/>
              <a:gd name="connsiteX3" fmla="*/ 4706205 w 5458107"/>
              <a:gd name="connsiteY3" fmla="*/ 1491170 h 1891488"/>
              <a:gd name="connsiteX4" fmla="*/ 187995 w 5458107"/>
              <a:gd name="connsiteY4" fmla="*/ 1069829 h 1891488"/>
              <a:gd name="connsiteX5" fmla="*/ 5457951 w 5458107"/>
              <a:gd name="connsiteY5" fmla="*/ 1257878 h 1891488"/>
              <a:gd name="connsiteX6" fmla="*/ 5091689 w 5458107"/>
              <a:gd name="connsiteY6" fmla="*/ 1787005 h 1891488"/>
              <a:gd name="connsiteX7" fmla="*/ 4500019 w 5458107"/>
              <a:gd name="connsiteY7" fmla="*/ 1302911 h 1891488"/>
              <a:gd name="connsiteX8" fmla="*/ 4713666 w 5458107"/>
              <a:gd name="connsiteY8" fmla="*/ 156404 h 1891488"/>
              <a:gd name="connsiteX9" fmla="*/ 4858607 w 5458107"/>
              <a:gd name="connsiteY9" fmla="*/ 1302911 h 1891488"/>
              <a:gd name="connsiteX10" fmla="*/ 4598629 w 5458107"/>
              <a:gd name="connsiteY10" fmla="*/ 1518064 h 1891488"/>
              <a:gd name="connsiteX11" fmla="*/ 3071097 w 5458107"/>
              <a:gd name="connsiteY11" fmla="*/ 1759903 h 1891488"/>
              <a:gd name="connsiteX12" fmla="*/ 780613 w 5458107"/>
              <a:gd name="connsiteY12" fmla="*/ 1679222 h 1891488"/>
              <a:gd name="connsiteX13" fmla="*/ 439956 w 5458107"/>
              <a:gd name="connsiteY13" fmla="*/ 702068 h 1891488"/>
              <a:gd name="connsiteX0" fmla="*/ 439956 w 5458107"/>
              <a:gd name="connsiteY0" fmla="*/ 719857 h 1909277"/>
              <a:gd name="connsiteX1" fmla="*/ 1703032 w 5458107"/>
              <a:gd name="connsiteY1" fmla="*/ 2888 h 1909277"/>
              <a:gd name="connsiteX2" fmla="*/ 2652944 w 5458107"/>
              <a:gd name="connsiteY2" fmla="*/ 509551 h 1909277"/>
              <a:gd name="connsiteX3" fmla="*/ 4706205 w 5458107"/>
              <a:gd name="connsiteY3" fmla="*/ 1508959 h 1909277"/>
              <a:gd name="connsiteX4" fmla="*/ 187995 w 5458107"/>
              <a:gd name="connsiteY4" fmla="*/ 1087618 h 1909277"/>
              <a:gd name="connsiteX5" fmla="*/ 5457951 w 5458107"/>
              <a:gd name="connsiteY5" fmla="*/ 1275667 h 1909277"/>
              <a:gd name="connsiteX6" fmla="*/ 5091689 w 5458107"/>
              <a:gd name="connsiteY6" fmla="*/ 1804794 h 1909277"/>
              <a:gd name="connsiteX7" fmla="*/ 4500019 w 5458107"/>
              <a:gd name="connsiteY7" fmla="*/ 1320700 h 1909277"/>
              <a:gd name="connsiteX8" fmla="*/ 4713666 w 5458107"/>
              <a:gd name="connsiteY8" fmla="*/ 174193 h 1909277"/>
              <a:gd name="connsiteX9" fmla="*/ 4858607 w 5458107"/>
              <a:gd name="connsiteY9" fmla="*/ 1320700 h 1909277"/>
              <a:gd name="connsiteX10" fmla="*/ 4598629 w 5458107"/>
              <a:gd name="connsiteY10" fmla="*/ 1535853 h 1909277"/>
              <a:gd name="connsiteX11" fmla="*/ 3071097 w 5458107"/>
              <a:gd name="connsiteY11" fmla="*/ 1777692 h 1909277"/>
              <a:gd name="connsiteX12" fmla="*/ 780613 w 5458107"/>
              <a:gd name="connsiteY12" fmla="*/ 1697011 h 1909277"/>
              <a:gd name="connsiteX13" fmla="*/ 439956 w 5458107"/>
              <a:gd name="connsiteY13" fmla="*/ 719857 h 1909277"/>
              <a:gd name="connsiteX0" fmla="*/ 439956 w 5458107"/>
              <a:gd name="connsiteY0" fmla="*/ 722835 h 1912255"/>
              <a:gd name="connsiteX1" fmla="*/ 1703032 w 5458107"/>
              <a:gd name="connsiteY1" fmla="*/ 5866 h 1912255"/>
              <a:gd name="connsiteX2" fmla="*/ 2652944 w 5458107"/>
              <a:gd name="connsiteY2" fmla="*/ 512529 h 1912255"/>
              <a:gd name="connsiteX3" fmla="*/ 4706205 w 5458107"/>
              <a:gd name="connsiteY3" fmla="*/ 1511937 h 1912255"/>
              <a:gd name="connsiteX4" fmla="*/ 187995 w 5458107"/>
              <a:gd name="connsiteY4" fmla="*/ 1090596 h 1912255"/>
              <a:gd name="connsiteX5" fmla="*/ 5457951 w 5458107"/>
              <a:gd name="connsiteY5" fmla="*/ 1278645 h 1912255"/>
              <a:gd name="connsiteX6" fmla="*/ 5091689 w 5458107"/>
              <a:gd name="connsiteY6" fmla="*/ 1807772 h 1912255"/>
              <a:gd name="connsiteX7" fmla="*/ 4500019 w 5458107"/>
              <a:gd name="connsiteY7" fmla="*/ 1323678 h 1912255"/>
              <a:gd name="connsiteX8" fmla="*/ 4713666 w 5458107"/>
              <a:gd name="connsiteY8" fmla="*/ 177171 h 1912255"/>
              <a:gd name="connsiteX9" fmla="*/ 4858607 w 5458107"/>
              <a:gd name="connsiteY9" fmla="*/ 1323678 h 1912255"/>
              <a:gd name="connsiteX10" fmla="*/ 4598629 w 5458107"/>
              <a:gd name="connsiteY10" fmla="*/ 1538831 h 1912255"/>
              <a:gd name="connsiteX11" fmla="*/ 3071097 w 5458107"/>
              <a:gd name="connsiteY11" fmla="*/ 1780670 h 1912255"/>
              <a:gd name="connsiteX12" fmla="*/ 780613 w 5458107"/>
              <a:gd name="connsiteY12" fmla="*/ 1699989 h 1912255"/>
              <a:gd name="connsiteX13" fmla="*/ 439956 w 5458107"/>
              <a:gd name="connsiteY13" fmla="*/ 722835 h 1912255"/>
              <a:gd name="connsiteX0" fmla="*/ 439956 w 5458107"/>
              <a:gd name="connsiteY0" fmla="*/ 912577 h 2101997"/>
              <a:gd name="connsiteX1" fmla="*/ 3571275 w 5458107"/>
              <a:gd name="connsiteY1" fmla="*/ 41871 h 2101997"/>
              <a:gd name="connsiteX2" fmla="*/ 1703032 w 5458107"/>
              <a:gd name="connsiteY2" fmla="*/ 195608 h 2101997"/>
              <a:gd name="connsiteX3" fmla="*/ 2652944 w 5458107"/>
              <a:gd name="connsiteY3" fmla="*/ 702271 h 2101997"/>
              <a:gd name="connsiteX4" fmla="*/ 4706205 w 5458107"/>
              <a:gd name="connsiteY4" fmla="*/ 1701679 h 2101997"/>
              <a:gd name="connsiteX5" fmla="*/ 187995 w 5458107"/>
              <a:gd name="connsiteY5" fmla="*/ 1280338 h 2101997"/>
              <a:gd name="connsiteX6" fmla="*/ 5457951 w 5458107"/>
              <a:gd name="connsiteY6" fmla="*/ 1468387 h 2101997"/>
              <a:gd name="connsiteX7" fmla="*/ 5091689 w 5458107"/>
              <a:gd name="connsiteY7" fmla="*/ 1997514 h 2101997"/>
              <a:gd name="connsiteX8" fmla="*/ 4500019 w 5458107"/>
              <a:gd name="connsiteY8" fmla="*/ 1513420 h 2101997"/>
              <a:gd name="connsiteX9" fmla="*/ 4713666 w 5458107"/>
              <a:gd name="connsiteY9" fmla="*/ 366913 h 2101997"/>
              <a:gd name="connsiteX10" fmla="*/ 4858607 w 5458107"/>
              <a:gd name="connsiteY10" fmla="*/ 1513420 h 2101997"/>
              <a:gd name="connsiteX11" fmla="*/ 4598629 w 5458107"/>
              <a:gd name="connsiteY11" fmla="*/ 1728573 h 2101997"/>
              <a:gd name="connsiteX12" fmla="*/ 3071097 w 5458107"/>
              <a:gd name="connsiteY12" fmla="*/ 1970412 h 2101997"/>
              <a:gd name="connsiteX13" fmla="*/ 780613 w 5458107"/>
              <a:gd name="connsiteY13" fmla="*/ 1889731 h 2101997"/>
              <a:gd name="connsiteX14" fmla="*/ 439956 w 5458107"/>
              <a:gd name="connsiteY14" fmla="*/ 912577 h 2101997"/>
              <a:gd name="connsiteX0" fmla="*/ 439956 w 5458107"/>
              <a:gd name="connsiteY0" fmla="*/ 1206795 h 2396215"/>
              <a:gd name="connsiteX1" fmla="*/ 3571275 w 5458107"/>
              <a:gd name="connsiteY1" fmla="*/ 336089 h 2396215"/>
              <a:gd name="connsiteX2" fmla="*/ 134209 w 5458107"/>
              <a:gd name="connsiteY2" fmla="*/ 23661 h 2396215"/>
              <a:gd name="connsiteX3" fmla="*/ 2652944 w 5458107"/>
              <a:gd name="connsiteY3" fmla="*/ 996489 h 2396215"/>
              <a:gd name="connsiteX4" fmla="*/ 4706205 w 5458107"/>
              <a:gd name="connsiteY4" fmla="*/ 1995897 h 2396215"/>
              <a:gd name="connsiteX5" fmla="*/ 187995 w 5458107"/>
              <a:gd name="connsiteY5" fmla="*/ 1574556 h 2396215"/>
              <a:gd name="connsiteX6" fmla="*/ 5457951 w 5458107"/>
              <a:gd name="connsiteY6" fmla="*/ 1762605 h 2396215"/>
              <a:gd name="connsiteX7" fmla="*/ 5091689 w 5458107"/>
              <a:gd name="connsiteY7" fmla="*/ 2291732 h 2396215"/>
              <a:gd name="connsiteX8" fmla="*/ 4500019 w 5458107"/>
              <a:gd name="connsiteY8" fmla="*/ 1807638 h 2396215"/>
              <a:gd name="connsiteX9" fmla="*/ 4713666 w 5458107"/>
              <a:gd name="connsiteY9" fmla="*/ 661131 h 2396215"/>
              <a:gd name="connsiteX10" fmla="*/ 4858607 w 5458107"/>
              <a:gd name="connsiteY10" fmla="*/ 1807638 h 2396215"/>
              <a:gd name="connsiteX11" fmla="*/ 4598629 w 5458107"/>
              <a:gd name="connsiteY11" fmla="*/ 2022791 h 2396215"/>
              <a:gd name="connsiteX12" fmla="*/ 3071097 w 5458107"/>
              <a:gd name="connsiteY12" fmla="*/ 2264630 h 2396215"/>
              <a:gd name="connsiteX13" fmla="*/ 780613 w 5458107"/>
              <a:gd name="connsiteY13" fmla="*/ 2183949 h 2396215"/>
              <a:gd name="connsiteX14" fmla="*/ 439956 w 5458107"/>
              <a:gd name="connsiteY14" fmla="*/ 1206795 h 2396215"/>
              <a:gd name="connsiteX0" fmla="*/ 439956 w 5458107"/>
              <a:gd name="connsiteY0" fmla="*/ 1185776 h 2375196"/>
              <a:gd name="connsiteX1" fmla="*/ 3571275 w 5458107"/>
              <a:gd name="connsiteY1" fmla="*/ 315070 h 2375196"/>
              <a:gd name="connsiteX2" fmla="*/ 1957628 w 5458107"/>
              <a:gd name="connsiteY2" fmla="*/ 676398 h 2375196"/>
              <a:gd name="connsiteX3" fmla="*/ 134209 w 5458107"/>
              <a:gd name="connsiteY3" fmla="*/ 2642 h 2375196"/>
              <a:gd name="connsiteX4" fmla="*/ 2652944 w 5458107"/>
              <a:gd name="connsiteY4" fmla="*/ 975470 h 2375196"/>
              <a:gd name="connsiteX5" fmla="*/ 4706205 w 5458107"/>
              <a:gd name="connsiteY5" fmla="*/ 1974878 h 2375196"/>
              <a:gd name="connsiteX6" fmla="*/ 187995 w 5458107"/>
              <a:gd name="connsiteY6" fmla="*/ 1553537 h 2375196"/>
              <a:gd name="connsiteX7" fmla="*/ 5457951 w 5458107"/>
              <a:gd name="connsiteY7" fmla="*/ 1741586 h 2375196"/>
              <a:gd name="connsiteX8" fmla="*/ 5091689 w 5458107"/>
              <a:gd name="connsiteY8" fmla="*/ 2270713 h 2375196"/>
              <a:gd name="connsiteX9" fmla="*/ 4500019 w 5458107"/>
              <a:gd name="connsiteY9" fmla="*/ 1786619 h 2375196"/>
              <a:gd name="connsiteX10" fmla="*/ 4713666 w 5458107"/>
              <a:gd name="connsiteY10" fmla="*/ 640112 h 2375196"/>
              <a:gd name="connsiteX11" fmla="*/ 4858607 w 5458107"/>
              <a:gd name="connsiteY11" fmla="*/ 1786619 h 2375196"/>
              <a:gd name="connsiteX12" fmla="*/ 4598629 w 5458107"/>
              <a:gd name="connsiteY12" fmla="*/ 2001772 h 2375196"/>
              <a:gd name="connsiteX13" fmla="*/ 3071097 w 5458107"/>
              <a:gd name="connsiteY13" fmla="*/ 2243611 h 2375196"/>
              <a:gd name="connsiteX14" fmla="*/ 780613 w 5458107"/>
              <a:gd name="connsiteY14" fmla="*/ 2162930 h 2375196"/>
              <a:gd name="connsiteX15" fmla="*/ 439956 w 5458107"/>
              <a:gd name="connsiteY15" fmla="*/ 1185776 h 2375196"/>
              <a:gd name="connsiteX0" fmla="*/ 439956 w 5458107"/>
              <a:gd name="connsiteY0" fmla="*/ 1185776 h 2375196"/>
              <a:gd name="connsiteX1" fmla="*/ 3571275 w 5458107"/>
              <a:gd name="connsiteY1" fmla="*/ 315070 h 2375196"/>
              <a:gd name="connsiteX2" fmla="*/ 1939698 w 5458107"/>
              <a:gd name="connsiteY2" fmla="*/ 676398 h 2375196"/>
              <a:gd name="connsiteX3" fmla="*/ 134209 w 5458107"/>
              <a:gd name="connsiteY3" fmla="*/ 2642 h 2375196"/>
              <a:gd name="connsiteX4" fmla="*/ 2652944 w 5458107"/>
              <a:gd name="connsiteY4" fmla="*/ 975470 h 2375196"/>
              <a:gd name="connsiteX5" fmla="*/ 4706205 w 5458107"/>
              <a:gd name="connsiteY5" fmla="*/ 1974878 h 2375196"/>
              <a:gd name="connsiteX6" fmla="*/ 187995 w 5458107"/>
              <a:gd name="connsiteY6" fmla="*/ 1553537 h 2375196"/>
              <a:gd name="connsiteX7" fmla="*/ 5457951 w 5458107"/>
              <a:gd name="connsiteY7" fmla="*/ 1741586 h 2375196"/>
              <a:gd name="connsiteX8" fmla="*/ 5091689 w 5458107"/>
              <a:gd name="connsiteY8" fmla="*/ 2270713 h 2375196"/>
              <a:gd name="connsiteX9" fmla="*/ 4500019 w 5458107"/>
              <a:gd name="connsiteY9" fmla="*/ 1786619 h 2375196"/>
              <a:gd name="connsiteX10" fmla="*/ 4713666 w 5458107"/>
              <a:gd name="connsiteY10" fmla="*/ 640112 h 2375196"/>
              <a:gd name="connsiteX11" fmla="*/ 4858607 w 5458107"/>
              <a:gd name="connsiteY11" fmla="*/ 1786619 h 2375196"/>
              <a:gd name="connsiteX12" fmla="*/ 4598629 w 5458107"/>
              <a:gd name="connsiteY12" fmla="*/ 2001772 h 2375196"/>
              <a:gd name="connsiteX13" fmla="*/ 3071097 w 5458107"/>
              <a:gd name="connsiteY13" fmla="*/ 2243611 h 2375196"/>
              <a:gd name="connsiteX14" fmla="*/ 780613 w 5458107"/>
              <a:gd name="connsiteY14" fmla="*/ 2162930 h 2375196"/>
              <a:gd name="connsiteX15" fmla="*/ 439956 w 5458107"/>
              <a:gd name="connsiteY15" fmla="*/ 1185776 h 2375196"/>
              <a:gd name="connsiteX0" fmla="*/ 439956 w 5458107"/>
              <a:gd name="connsiteY0" fmla="*/ 1186793 h 2376213"/>
              <a:gd name="connsiteX1" fmla="*/ 3571275 w 5458107"/>
              <a:gd name="connsiteY1" fmla="*/ 316087 h 2376213"/>
              <a:gd name="connsiteX2" fmla="*/ 1966592 w 5458107"/>
              <a:gd name="connsiteY2" fmla="*/ 632591 h 2376213"/>
              <a:gd name="connsiteX3" fmla="*/ 134209 w 5458107"/>
              <a:gd name="connsiteY3" fmla="*/ 3659 h 2376213"/>
              <a:gd name="connsiteX4" fmla="*/ 2652944 w 5458107"/>
              <a:gd name="connsiteY4" fmla="*/ 976487 h 2376213"/>
              <a:gd name="connsiteX5" fmla="*/ 4706205 w 5458107"/>
              <a:gd name="connsiteY5" fmla="*/ 1975895 h 2376213"/>
              <a:gd name="connsiteX6" fmla="*/ 187995 w 5458107"/>
              <a:gd name="connsiteY6" fmla="*/ 1554554 h 2376213"/>
              <a:gd name="connsiteX7" fmla="*/ 5457951 w 5458107"/>
              <a:gd name="connsiteY7" fmla="*/ 1742603 h 2376213"/>
              <a:gd name="connsiteX8" fmla="*/ 5091689 w 5458107"/>
              <a:gd name="connsiteY8" fmla="*/ 2271730 h 2376213"/>
              <a:gd name="connsiteX9" fmla="*/ 4500019 w 5458107"/>
              <a:gd name="connsiteY9" fmla="*/ 1787636 h 2376213"/>
              <a:gd name="connsiteX10" fmla="*/ 4713666 w 5458107"/>
              <a:gd name="connsiteY10" fmla="*/ 641129 h 2376213"/>
              <a:gd name="connsiteX11" fmla="*/ 4858607 w 5458107"/>
              <a:gd name="connsiteY11" fmla="*/ 1787636 h 2376213"/>
              <a:gd name="connsiteX12" fmla="*/ 4598629 w 5458107"/>
              <a:gd name="connsiteY12" fmla="*/ 2002789 h 2376213"/>
              <a:gd name="connsiteX13" fmla="*/ 3071097 w 5458107"/>
              <a:gd name="connsiteY13" fmla="*/ 2244628 h 2376213"/>
              <a:gd name="connsiteX14" fmla="*/ 780613 w 5458107"/>
              <a:gd name="connsiteY14" fmla="*/ 2163947 h 2376213"/>
              <a:gd name="connsiteX15" fmla="*/ 439956 w 5458107"/>
              <a:gd name="connsiteY15" fmla="*/ 1186793 h 2376213"/>
              <a:gd name="connsiteX0" fmla="*/ 439956 w 5458107"/>
              <a:gd name="connsiteY0" fmla="*/ 1280648 h 2470068"/>
              <a:gd name="connsiteX1" fmla="*/ 3571275 w 5458107"/>
              <a:gd name="connsiteY1" fmla="*/ 409942 h 2470068"/>
              <a:gd name="connsiteX2" fmla="*/ 1966592 w 5458107"/>
              <a:gd name="connsiteY2" fmla="*/ 726446 h 2470068"/>
              <a:gd name="connsiteX3" fmla="*/ 134209 w 5458107"/>
              <a:gd name="connsiteY3" fmla="*/ 97514 h 2470068"/>
              <a:gd name="connsiteX4" fmla="*/ 2652944 w 5458107"/>
              <a:gd name="connsiteY4" fmla="*/ 1070342 h 2470068"/>
              <a:gd name="connsiteX5" fmla="*/ 4706205 w 5458107"/>
              <a:gd name="connsiteY5" fmla="*/ 2069750 h 2470068"/>
              <a:gd name="connsiteX6" fmla="*/ 187995 w 5458107"/>
              <a:gd name="connsiteY6" fmla="*/ 1648409 h 2470068"/>
              <a:gd name="connsiteX7" fmla="*/ 5457951 w 5458107"/>
              <a:gd name="connsiteY7" fmla="*/ 1836458 h 2470068"/>
              <a:gd name="connsiteX8" fmla="*/ 5091689 w 5458107"/>
              <a:gd name="connsiteY8" fmla="*/ 2365585 h 2470068"/>
              <a:gd name="connsiteX9" fmla="*/ 4500019 w 5458107"/>
              <a:gd name="connsiteY9" fmla="*/ 1881491 h 2470068"/>
              <a:gd name="connsiteX10" fmla="*/ 4713666 w 5458107"/>
              <a:gd name="connsiteY10" fmla="*/ 734984 h 2470068"/>
              <a:gd name="connsiteX11" fmla="*/ 4858607 w 5458107"/>
              <a:gd name="connsiteY11" fmla="*/ 1881491 h 2470068"/>
              <a:gd name="connsiteX12" fmla="*/ 4598629 w 5458107"/>
              <a:gd name="connsiteY12" fmla="*/ 2096644 h 2470068"/>
              <a:gd name="connsiteX13" fmla="*/ 3071097 w 5458107"/>
              <a:gd name="connsiteY13" fmla="*/ 2338483 h 2470068"/>
              <a:gd name="connsiteX14" fmla="*/ 780613 w 5458107"/>
              <a:gd name="connsiteY14" fmla="*/ 2257802 h 2470068"/>
              <a:gd name="connsiteX15" fmla="*/ 439956 w 5458107"/>
              <a:gd name="connsiteY15" fmla="*/ 1280648 h 2470068"/>
              <a:gd name="connsiteX0" fmla="*/ 439956 w 5458107"/>
              <a:gd name="connsiteY0" fmla="*/ 1280648 h 2470068"/>
              <a:gd name="connsiteX1" fmla="*/ 3571275 w 5458107"/>
              <a:gd name="connsiteY1" fmla="*/ 409942 h 2470068"/>
              <a:gd name="connsiteX2" fmla="*/ 1966592 w 5458107"/>
              <a:gd name="connsiteY2" fmla="*/ 726446 h 2470068"/>
              <a:gd name="connsiteX3" fmla="*/ 134209 w 5458107"/>
              <a:gd name="connsiteY3" fmla="*/ 97514 h 2470068"/>
              <a:gd name="connsiteX4" fmla="*/ 2652944 w 5458107"/>
              <a:gd name="connsiteY4" fmla="*/ 1070342 h 2470068"/>
              <a:gd name="connsiteX5" fmla="*/ 4706205 w 5458107"/>
              <a:gd name="connsiteY5" fmla="*/ 2069750 h 2470068"/>
              <a:gd name="connsiteX6" fmla="*/ 187995 w 5458107"/>
              <a:gd name="connsiteY6" fmla="*/ 1648409 h 2470068"/>
              <a:gd name="connsiteX7" fmla="*/ 5457951 w 5458107"/>
              <a:gd name="connsiteY7" fmla="*/ 1836458 h 2470068"/>
              <a:gd name="connsiteX8" fmla="*/ 5091689 w 5458107"/>
              <a:gd name="connsiteY8" fmla="*/ 2365585 h 2470068"/>
              <a:gd name="connsiteX9" fmla="*/ 4500019 w 5458107"/>
              <a:gd name="connsiteY9" fmla="*/ 1881491 h 2470068"/>
              <a:gd name="connsiteX10" fmla="*/ 4713666 w 5458107"/>
              <a:gd name="connsiteY10" fmla="*/ 734984 h 2470068"/>
              <a:gd name="connsiteX11" fmla="*/ 4858607 w 5458107"/>
              <a:gd name="connsiteY11" fmla="*/ 1881491 h 2470068"/>
              <a:gd name="connsiteX12" fmla="*/ 4598629 w 5458107"/>
              <a:gd name="connsiteY12" fmla="*/ 2096644 h 2470068"/>
              <a:gd name="connsiteX13" fmla="*/ 3071097 w 5458107"/>
              <a:gd name="connsiteY13" fmla="*/ 2338483 h 2470068"/>
              <a:gd name="connsiteX14" fmla="*/ 780613 w 5458107"/>
              <a:gd name="connsiteY14" fmla="*/ 2257802 h 2470068"/>
              <a:gd name="connsiteX15" fmla="*/ 439956 w 5458107"/>
              <a:gd name="connsiteY15" fmla="*/ 1280648 h 2470068"/>
              <a:gd name="connsiteX0" fmla="*/ 439956 w 5458107"/>
              <a:gd name="connsiteY0" fmla="*/ 1184869 h 2374289"/>
              <a:gd name="connsiteX1" fmla="*/ 3571275 w 5458107"/>
              <a:gd name="connsiteY1" fmla="*/ 314163 h 2374289"/>
              <a:gd name="connsiteX2" fmla="*/ 1966592 w 5458107"/>
              <a:gd name="connsiteY2" fmla="*/ 630667 h 2374289"/>
              <a:gd name="connsiteX3" fmla="*/ 134209 w 5458107"/>
              <a:gd name="connsiteY3" fmla="*/ 1735 h 2374289"/>
              <a:gd name="connsiteX4" fmla="*/ 2652944 w 5458107"/>
              <a:gd name="connsiteY4" fmla="*/ 974563 h 2374289"/>
              <a:gd name="connsiteX5" fmla="*/ 4706205 w 5458107"/>
              <a:gd name="connsiteY5" fmla="*/ 1973971 h 2374289"/>
              <a:gd name="connsiteX6" fmla="*/ 187995 w 5458107"/>
              <a:gd name="connsiteY6" fmla="*/ 1552630 h 2374289"/>
              <a:gd name="connsiteX7" fmla="*/ 5457951 w 5458107"/>
              <a:gd name="connsiteY7" fmla="*/ 1740679 h 2374289"/>
              <a:gd name="connsiteX8" fmla="*/ 5091689 w 5458107"/>
              <a:gd name="connsiteY8" fmla="*/ 2269806 h 2374289"/>
              <a:gd name="connsiteX9" fmla="*/ 4500019 w 5458107"/>
              <a:gd name="connsiteY9" fmla="*/ 1785712 h 2374289"/>
              <a:gd name="connsiteX10" fmla="*/ 4713666 w 5458107"/>
              <a:gd name="connsiteY10" fmla="*/ 639205 h 2374289"/>
              <a:gd name="connsiteX11" fmla="*/ 4858607 w 5458107"/>
              <a:gd name="connsiteY11" fmla="*/ 1785712 h 2374289"/>
              <a:gd name="connsiteX12" fmla="*/ 4598629 w 5458107"/>
              <a:gd name="connsiteY12" fmla="*/ 2000865 h 2374289"/>
              <a:gd name="connsiteX13" fmla="*/ 3071097 w 5458107"/>
              <a:gd name="connsiteY13" fmla="*/ 2242704 h 2374289"/>
              <a:gd name="connsiteX14" fmla="*/ 780613 w 5458107"/>
              <a:gd name="connsiteY14" fmla="*/ 2162023 h 2374289"/>
              <a:gd name="connsiteX15" fmla="*/ 439956 w 5458107"/>
              <a:gd name="connsiteY15" fmla="*/ 1184869 h 2374289"/>
              <a:gd name="connsiteX0" fmla="*/ 439956 w 5458107"/>
              <a:gd name="connsiteY0" fmla="*/ 1185289 h 2374709"/>
              <a:gd name="connsiteX1" fmla="*/ 3571275 w 5458107"/>
              <a:gd name="connsiteY1" fmla="*/ 314583 h 2374709"/>
              <a:gd name="connsiteX2" fmla="*/ 1930734 w 5458107"/>
              <a:gd name="connsiteY2" fmla="*/ 595228 h 2374709"/>
              <a:gd name="connsiteX3" fmla="*/ 134209 w 5458107"/>
              <a:gd name="connsiteY3" fmla="*/ 2155 h 2374709"/>
              <a:gd name="connsiteX4" fmla="*/ 2652944 w 5458107"/>
              <a:gd name="connsiteY4" fmla="*/ 974983 h 2374709"/>
              <a:gd name="connsiteX5" fmla="*/ 4706205 w 5458107"/>
              <a:gd name="connsiteY5" fmla="*/ 1974391 h 2374709"/>
              <a:gd name="connsiteX6" fmla="*/ 187995 w 5458107"/>
              <a:gd name="connsiteY6" fmla="*/ 1553050 h 2374709"/>
              <a:gd name="connsiteX7" fmla="*/ 5457951 w 5458107"/>
              <a:gd name="connsiteY7" fmla="*/ 1741099 h 2374709"/>
              <a:gd name="connsiteX8" fmla="*/ 5091689 w 5458107"/>
              <a:gd name="connsiteY8" fmla="*/ 2270226 h 2374709"/>
              <a:gd name="connsiteX9" fmla="*/ 4500019 w 5458107"/>
              <a:gd name="connsiteY9" fmla="*/ 1786132 h 2374709"/>
              <a:gd name="connsiteX10" fmla="*/ 4713666 w 5458107"/>
              <a:gd name="connsiteY10" fmla="*/ 639625 h 2374709"/>
              <a:gd name="connsiteX11" fmla="*/ 4858607 w 5458107"/>
              <a:gd name="connsiteY11" fmla="*/ 1786132 h 2374709"/>
              <a:gd name="connsiteX12" fmla="*/ 4598629 w 5458107"/>
              <a:gd name="connsiteY12" fmla="*/ 2001285 h 2374709"/>
              <a:gd name="connsiteX13" fmla="*/ 3071097 w 5458107"/>
              <a:gd name="connsiteY13" fmla="*/ 2243124 h 2374709"/>
              <a:gd name="connsiteX14" fmla="*/ 780613 w 5458107"/>
              <a:gd name="connsiteY14" fmla="*/ 2162443 h 2374709"/>
              <a:gd name="connsiteX15" fmla="*/ 439956 w 5458107"/>
              <a:gd name="connsiteY15" fmla="*/ 1185289 h 2374709"/>
              <a:gd name="connsiteX0" fmla="*/ 439956 w 5458107"/>
              <a:gd name="connsiteY0" fmla="*/ 1514383 h 2703803"/>
              <a:gd name="connsiteX1" fmla="*/ 3571275 w 5458107"/>
              <a:gd name="connsiteY1" fmla="*/ 643677 h 2703803"/>
              <a:gd name="connsiteX2" fmla="*/ 1930734 w 5458107"/>
              <a:gd name="connsiteY2" fmla="*/ 924322 h 2703803"/>
              <a:gd name="connsiteX3" fmla="*/ 134209 w 5458107"/>
              <a:gd name="connsiteY3" fmla="*/ 331249 h 2703803"/>
              <a:gd name="connsiteX4" fmla="*/ 2652944 w 5458107"/>
              <a:gd name="connsiteY4" fmla="*/ 1304077 h 2703803"/>
              <a:gd name="connsiteX5" fmla="*/ 4706205 w 5458107"/>
              <a:gd name="connsiteY5" fmla="*/ 2303485 h 2703803"/>
              <a:gd name="connsiteX6" fmla="*/ 187995 w 5458107"/>
              <a:gd name="connsiteY6" fmla="*/ 1882144 h 2703803"/>
              <a:gd name="connsiteX7" fmla="*/ 5457951 w 5458107"/>
              <a:gd name="connsiteY7" fmla="*/ 2070193 h 2703803"/>
              <a:gd name="connsiteX8" fmla="*/ 5091689 w 5458107"/>
              <a:gd name="connsiteY8" fmla="*/ 2599320 h 2703803"/>
              <a:gd name="connsiteX9" fmla="*/ 4500019 w 5458107"/>
              <a:gd name="connsiteY9" fmla="*/ 2115226 h 2703803"/>
              <a:gd name="connsiteX10" fmla="*/ 4713666 w 5458107"/>
              <a:gd name="connsiteY10" fmla="*/ 968719 h 2703803"/>
              <a:gd name="connsiteX11" fmla="*/ 4858607 w 5458107"/>
              <a:gd name="connsiteY11" fmla="*/ 2115226 h 2703803"/>
              <a:gd name="connsiteX12" fmla="*/ 4598629 w 5458107"/>
              <a:gd name="connsiteY12" fmla="*/ 2330379 h 2703803"/>
              <a:gd name="connsiteX13" fmla="*/ 3071097 w 5458107"/>
              <a:gd name="connsiteY13" fmla="*/ 2572218 h 2703803"/>
              <a:gd name="connsiteX14" fmla="*/ 780613 w 5458107"/>
              <a:gd name="connsiteY14" fmla="*/ 2491537 h 2703803"/>
              <a:gd name="connsiteX15" fmla="*/ 439956 w 5458107"/>
              <a:gd name="connsiteY15" fmla="*/ 1514383 h 2703803"/>
              <a:gd name="connsiteX0" fmla="*/ 439956 w 5458107"/>
              <a:gd name="connsiteY0" fmla="*/ 1188722 h 2378142"/>
              <a:gd name="connsiteX1" fmla="*/ 3571275 w 5458107"/>
              <a:gd name="connsiteY1" fmla="*/ 318016 h 2378142"/>
              <a:gd name="connsiteX2" fmla="*/ 1930734 w 5458107"/>
              <a:gd name="connsiteY2" fmla="*/ 598661 h 2378142"/>
              <a:gd name="connsiteX3" fmla="*/ 1876945 w 5458107"/>
              <a:gd name="connsiteY3" fmla="*/ 580945 h 2378142"/>
              <a:gd name="connsiteX4" fmla="*/ 134209 w 5458107"/>
              <a:gd name="connsiteY4" fmla="*/ 5588 h 2378142"/>
              <a:gd name="connsiteX5" fmla="*/ 2652944 w 5458107"/>
              <a:gd name="connsiteY5" fmla="*/ 978416 h 2378142"/>
              <a:gd name="connsiteX6" fmla="*/ 4706205 w 5458107"/>
              <a:gd name="connsiteY6" fmla="*/ 1977824 h 2378142"/>
              <a:gd name="connsiteX7" fmla="*/ 187995 w 5458107"/>
              <a:gd name="connsiteY7" fmla="*/ 1556483 h 2378142"/>
              <a:gd name="connsiteX8" fmla="*/ 5457951 w 5458107"/>
              <a:gd name="connsiteY8" fmla="*/ 1744532 h 2378142"/>
              <a:gd name="connsiteX9" fmla="*/ 5091689 w 5458107"/>
              <a:gd name="connsiteY9" fmla="*/ 2273659 h 2378142"/>
              <a:gd name="connsiteX10" fmla="*/ 4500019 w 5458107"/>
              <a:gd name="connsiteY10" fmla="*/ 1789565 h 2378142"/>
              <a:gd name="connsiteX11" fmla="*/ 4713666 w 5458107"/>
              <a:gd name="connsiteY11" fmla="*/ 643058 h 2378142"/>
              <a:gd name="connsiteX12" fmla="*/ 4858607 w 5458107"/>
              <a:gd name="connsiteY12" fmla="*/ 1789565 h 2378142"/>
              <a:gd name="connsiteX13" fmla="*/ 4598629 w 5458107"/>
              <a:gd name="connsiteY13" fmla="*/ 2004718 h 2378142"/>
              <a:gd name="connsiteX14" fmla="*/ 3071097 w 5458107"/>
              <a:gd name="connsiteY14" fmla="*/ 2246557 h 2378142"/>
              <a:gd name="connsiteX15" fmla="*/ 780613 w 5458107"/>
              <a:gd name="connsiteY15" fmla="*/ 2165876 h 2378142"/>
              <a:gd name="connsiteX16" fmla="*/ 439956 w 5458107"/>
              <a:gd name="connsiteY16" fmla="*/ 1188722 h 2378142"/>
              <a:gd name="connsiteX0" fmla="*/ 439956 w 5458107"/>
              <a:gd name="connsiteY0" fmla="*/ 1962154 h 3151574"/>
              <a:gd name="connsiteX1" fmla="*/ 3571275 w 5458107"/>
              <a:gd name="connsiteY1" fmla="*/ 1091448 h 3151574"/>
              <a:gd name="connsiteX2" fmla="*/ 1930734 w 5458107"/>
              <a:gd name="connsiteY2" fmla="*/ 1372093 h 3151574"/>
              <a:gd name="connsiteX3" fmla="*/ 1876945 w 5458107"/>
              <a:gd name="connsiteY3" fmla="*/ 1354377 h 3151574"/>
              <a:gd name="connsiteX4" fmla="*/ 134209 w 5458107"/>
              <a:gd name="connsiteY4" fmla="*/ 779020 h 3151574"/>
              <a:gd name="connsiteX5" fmla="*/ 2652944 w 5458107"/>
              <a:gd name="connsiteY5" fmla="*/ 1751848 h 3151574"/>
              <a:gd name="connsiteX6" fmla="*/ 4706205 w 5458107"/>
              <a:gd name="connsiteY6" fmla="*/ 2751256 h 3151574"/>
              <a:gd name="connsiteX7" fmla="*/ 187995 w 5458107"/>
              <a:gd name="connsiteY7" fmla="*/ 2329915 h 3151574"/>
              <a:gd name="connsiteX8" fmla="*/ 5457951 w 5458107"/>
              <a:gd name="connsiteY8" fmla="*/ 2517964 h 3151574"/>
              <a:gd name="connsiteX9" fmla="*/ 5091689 w 5458107"/>
              <a:gd name="connsiteY9" fmla="*/ 3047091 h 3151574"/>
              <a:gd name="connsiteX10" fmla="*/ 4500019 w 5458107"/>
              <a:gd name="connsiteY10" fmla="*/ 2562997 h 3151574"/>
              <a:gd name="connsiteX11" fmla="*/ 4713666 w 5458107"/>
              <a:gd name="connsiteY11" fmla="*/ 1416490 h 3151574"/>
              <a:gd name="connsiteX12" fmla="*/ 4858607 w 5458107"/>
              <a:gd name="connsiteY12" fmla="*/ 2562997 h 3151574"/>
              <a:gd name="connsiteX13" fmla="*/ 4598629 w 5458107"/>
              <a:gd name="connsiteY13" fmla="*/ 2778150 h 3151574"/>
              <a:gd name="connsiteX14" fmla="*/ 3071097 w 5458107"/>
              <a:gd name="connsiteY14" fmla="*/ 3019989 h 3151574"/>
              <a:gd name="connsiteX15" fmla="*/ 780613 w 5458107"/>
              <a:gd name="connsiteY15" fmla="*/ 2939308 h 3151574"/>
              <a:gd name="connsiteX16" fmla="*/ 439956 w 5458107"/>
              <a:gd name="connsiteY16" fmla="*/ 1962154 h 3151574"/>
              <a:gd name="connsiteX0" fmla="*/ 439956 w 5458107"/>
              <a:gd name="connsiteY0" fmla="*/ 1188722 h 2378142"/>
              <a:gd name="connsiteX1" fmla="*/ 3571275 w 5458107"/>
              <a:gd name="connsiteY1" fmla="*/ 318016 h 2378142"/>
              <a:gd name="connsiteX2" fmla="*/ 1930734 w 5458107"/>
              <a:gd name="connsiteY2" fmla="*/ 598661 h 2378142"/>
              <a:gd name="connsiteX3" fmla="*/ 1850051 w 5458107"/>
              <a:gd name="connsiteY3" fmla="*/ 482332 h 2378142"/>
              <a:gd name="connsiteX4" fmla="*/ 1876945 w 5458107"/>
              <a:gd name="connsiteY4" fmla="*/ 580945 h 2378142"/>
              <a:gd name="connsiteX5" fmla="*/ 134209 w 5458107"/>
              <a:gd name="connsiteY5" fmla="*/ 5588 h 2378142"/>
              <a:gd name="connsiteX6" fmla="*/ 2652944 w 5458107"/>
              <a:gd name="connsiteY6" fmla="*/ 978416 h 2378142"/>
              <a:gd name="connsiteX7" fmla="*/ 4706205 w 5458107"/>
              <a:gd name="connsiteY7" fmla="*/ 1977824 h 2378142"/>
              <a:gd name="connsiteX8" fmla="*/ 187995 w 5458107"/>
              <a:gd name="connsiteY8" fmla="*/ 1556483 h 2378142"/>
              <a:gd name="connsiteX9" fmla="*/ 5457951 w 5458107"/>
              <a:gd name="connsiteY9" fmla="*/ 1744532 h 2378142"/>
              <a:gd name="connsiteX10" fmla="*/ 5091689 w 5458107"/>
              <a:gd name="connsiteY10" fmla="*/ 2273659 h 2378142"/>
              <a:gd name="connsiteX11" fmla="*/ 4500019 w 5458107"/>
              <a:gd name="connsiteY11" fmla="*/ 1789565 h 2378142"/>
              <a:gd name="connsiteX12" fmla="*/ 4713666 w 5458107"/>
              <a:gd name="connsiteY12" fmla="*/ 643058 h 2378142"/>
              <a:gd name="connsiteX13" fmla="*/ 4858607 w 5458107"/>
              <a:gd name="connsiteY13" fmla="*/ 1789565 h 2378142"/>
              <a:gd name="connsiteX14" fmla="*/ 4598629 w 5458107"/>
              <a:gd name="connsiteY14" fmla="*/ 2004718 h 2378142"/>
              <a:gd name="connsiteX15" fmla="*/ 3071097 w 5458107"/>
              <a:gd name="connsiteY15" fmla="*/ 2246557 h 2378142"/>
              <a:gd name="connsiteX16" fmla="*/ 780613 w 5458107"/>
              <a:gd name="connsiteY16" fmla="*/ 2165876 h 2378142"/>
              <a:gd name="connsiteX17" fmla="*/ 439956 w 5458107"/>
              <a:gd name="connsiteY17" fmla="*/ 1188722 h 2378142"/>
              <a:gd name="connsiteX0" fmla="*/ 439956 w 5458107"/>
              <a:gd name="connsiteY0" fmla="*/ 1188722 h 2858070"/>
              <a:gd name="connsiteX1" fmla="*/ 3571275 w 5458107"/>
              <a:gd name="connsiteY1" fmla="*/ 318016 h 2858070"/>
              <a:gd name="connsiteX2" fmla="*/ 1930734 w 5458107"/>
              <a:gd name="connsiteY2" fmla="*/ 598661 h 2858070"/>
              <a:gd name="connsiteX3" fmla="*/ 1850051 w 5458107"/>
              <a:gd name="connsiteY3" fmla="*/ 482332 h 2858070"/>
              <a:gd name="connsiteX4" fmla="*/ 1760404 w 5458107"/>
              <a:gd name="connsiteY4" fmla="*/ 2857979 h 2858070"/>
              <a:gd name="connsiteX5" fmla="*/ 1876945 w 5458107"/>
              <a:gd name="connsiteY5" fmla="*/ 580945 h 2858070"/>
              <a:gd name="connsiteX6" fmla="*/ 134209 w 5458107"/>
              <a:gd name="connsiteY6" fmla="*/ 5588 h 2858070"/>
              <a:gd name="connsiteX7" fmla="*/ 2652944 w 5458107"/>
              <a:gd name="connsiteY7" fmla="*/ 978416 h 2858070"/>
              <a:gd name="connsiteX8" fmla="*/ 4706205 w 5458107"/>
              <a:gd name="connsiteY8" fmla="*/ 1977824 h 2858070"/>
              <a:gd name="connsiteX9" fmla="*/ 187995 w 5458107"/>
              <a:gd name="connsiteY9" fmla="*/ 1556483 h 2858070"/>
              <a:gd name="connsiteX10" fmla="*/ 5457951 w 5458107"/>
              <a:gd name="connsiteY10" fmla="*/ 1744532 h 2858070"/>
              <a:gd name="connsiteX11" fmla="*/ 5091689 w 5458107"/>
              <a:gd name="connsiteY11" fmla="*/ 2273659 h 2858070"/>
              <a:gd name="connsiteX12" fmla="*/ 4500019 w 5458107"/>
              <a:gd name="connsiteY12" fmla="*/ 1789565 h 2858070"/>
              <a:gd name="connsiteX13" fmla="*/ 4713666 w 5458107"/>
              <a:gd name="connsiteY13" fmla="*/ 643058 h 2858070"/>
              <a:gd name="connsiteX14" fmla="*/ 4858607 w 5458107"/>
              <a:gd name="connsiteY14" fmla="*/ 1789565 h 2858070"/>
              <a:gd name="connsiteX15" fmla="*/ 4598629 w 5458107"/>
              <a:gd name="connsiteY15" fmla="*/ 2004718 h 2858070"/>
              <a:gd name="connsiteX16" fmla="*/ 3071097 w 5458107"/>
              <a:gd name="connsiteY16" fmla="*/ 2246557 h 2858070"/>
              <a:gd name="connsiteX17" fmla="*/ 780613 w 5458107"/>
              <a:gd name="connsiteY17" fmla="*/ 2165876 h 2858070"/>
              <a:gd name="connsiteX18" fmla="*/ 439956 w 5458107"/>
              <a:gd name="connsiteY18" fmla="*/ 1188722 h 2858070"/>
              <a:gd name="connsiteX0" fmla="*/ 439956 w 5458107"/>
              <a:gd name="connsiteY0" fmla="*/ 1188722 h 2378142"/>
              <a:gd name="connsiteX1" fmla="*/ 3571275 w 5458107"/>
              <a:gd name="connsiteY1" fmla="*/ 318016 h 2378142"/>
              <a:gd name="connsiteX2" fmla="*/ 1930734 w 5458107"/>
              <a:gd name="connsiteY2" fmla="*/ 598661 h 2378142"/>
              <a:gd name="connsiteX3" fmla="*/ 1850051 w 5458107"/>
              <a:gd name="connsiteY3" fmla="*/ 482332 h 2378142"/>
              <a:gd name="connsiteX4" fmla="*/ 1832121 w 5458107"/>
              <a:gd name="connsiteY4" fmla="*/ 1997367 h 2378142"/>
              <a:gd name="connsiteX5" fmla="*/ 1876945 w 5458107"/>
              <a:gd name="connsiteY5" fmla="*/ 580945 h 2378142"/>
              <a:gd name="connsiteX6" fmla="*/ 134209 w 5458107"/>
              <a:gd name="connsiteY6" fmla="*/ 5588 h 2378142"/>
              <a:gd name="connsiteX7" fmla="*/ 2652944 w 5458107"/>
              <a:gd name="connsiteY7" fmla="*/ 978416 h 2378142"/>
              <a:gd name="connsiteX8" fmla="*/ 4706205 w 5458107"/>
              <a:gd name="connsiteY8" fmla="*/ 1977824 h 2378142"/>
              <a:gd name="connsiteX9" fmla="*/ 187995 w 5458107"/>
              <a:gd name="connsiteY9" fmla="*/ 1556483 h 2378142"/>
              <a:gd name="connsiteX10" fmla="*/ 5457951 w 5458107"/>
              <a:gd name="connsiteY10" fmla="*/ 1744532 h 2378142"/>
              <a:gd name="connsiteX11" fmla="*/ 5091689 w 5458107"/>
              <a:gd name="connsiteY11" fmla="*/ 2273659 h 2378142"/>
              <a:gd name="connsiteX12" fmla="*/ 4500019 w 5458107"/>
              <a:gd name="connsiteY12" fmla="*/ 1789565 h 2378142"/>
              <a:gd name="connsiteX13" fmla="*/ 4713666 w 5458107"/>
              <a:gd name="connsiteY13" fmla="*/ 643058 h 2378142"/>
              <a:gd name="connsiteX14" fmla="*/ 4858607 w 5458107"/>
              <a:gd name="connsiteY14" fmla="*/ 1789565 h 2378142"/>
              <a:gd name="connsiteX15" fmla="*/ 4598629 w 5458107"/>
              <a:gd name="connsiteY15" fmla="*/ 2004718 h 2378142"/>
              <a:gd name="connsiteX16" fmla="*/ 3071097 w 5458107"/>
              <a:gd name="connsiteY16" fmla="*/ 2246557 h 2378142"/>
              <a:gd name="connsiteX17" fmla="*/ 780613 w 5458107"/>
              <a:gd name="connsiteY17" fmla="*/ 2165876 h 2378142"/>
              <a:gd name="connsiteX18" fmla="*/ 439956 w 5458107"/>
              <a:gd name="connsiteY18" fmla="*/ 1188722 h 2378142"/>
              <a:gd name="connsiteX0" fmla="*/ 439956 w 5458107"/>
              <a:gd name="connsiteY0" fmla="*/ 1188722 h 2378142"/>
              <a:gd name="connsiteX1" fmla="*/ 3571275 w 5458107"/>
              <a:gd name="connsiteY1" fmla="*/ 318016 h 2378142"/>
              <a:gd name="connsiteX2" fmla="*/ 1939699 w 5458107"/>
              <a:gd name="connsiteY2" fmla="*/ 643485 h 2378142"/>
              <a:gd name="connsiteX3" fmla="*/ 1850051 w 5458107"/>
              <a:gd name="connsiteY3" fmla="*/ 482332 h 2378142"/>
              <a:gd name="connsiteX4" fmla="*/ 1832121 w 5458107"/>
              <a:gd name="connsiteY4" fmla="*/ 1997367 h 2378142"/>
              <a:gd name="connsiteX5" fmla="*/ 1876945 w 5458107"/>
              <a:gd name="connsiteY5" fmla="*/ 580945 h 2378142"/>
              <a:gd name="connsiteX6" fmla="*/ 134209 w 5458107"/>
              <a:gd name="connsiteY6" fmla="*/ 5588 h 2378142"/>
              <a:gd name="connsiteX7" fmla="*/ 2652944 w 5458107"/>
              <a:gd name="connsiteY7" fmla="*/ 978416 h 2378142"/>
              <a:gd name="connsiteX8" fmla="*/ 4706205 w 5458107"/>
              <a:gd name="connsiteY8" fmla="*/ 1977824 h 2378142"/>
              <a:gd name="connsiteX9" fmla="*/ 187995 w 5458107"/>
              <a:gd name="connsiteY9" fmla="*/ 1556483 h 2378142"/>
              <a:gd name="connsiteX10" fmla="*/ 5457951 w 5458107"/>
              <a:gd name="connsiteY10" fmla="*/ 1744532 h 2378142"/>
              <a:gd name="connsiteX11" fmla="*/ 5091689 w 5458107"/>
              <a:gd name="connsiteY11" fmla="*/ 2273659 h 2378142"/>
              <a:gd name="connsiteX12" fmla="*/ 4500019 w 5458107"/>
              <a:gd name="connsiteY12" fmla="*/ 1789565 h 2378142"/>
              <a:gd name="connsiteX13" fmla="*/ 4713666 w 5458107"/>
              <a:gd name="connsiteY13" fmla="*/ 643058 h 2378142"/>
              <a:gd name="connsiteX14" fmla="*/ 4858607 w 5458107"/>
              <a:gd name="connsiteY14" fmla="*/ 1789565 h 2378142"/>
              <a:gd name="connsiteX15" fmla="*/ 4598629 w 5458107"/>
              <a:gd name="connsiteY15" fmla="*/ 2004718 h 2378142"/>
              <a:gd name="connsiteX16" fmla="*/ 3071097 w 5458107"/>
              <a:gd name="connsiteY16" fmla="*/ 2246557 h 2378142"/>
              <a:gd name="connsiteX17" fmla="*/ 780613 w 5458107"/>
              <a:gd name="connsiteY17" fmla="*/ 2165876 h 2378142"/>
              <a:gd name="connsiteX18" fmla="*/ 439956 w 5458107"/>
              <a:gd name="connsiteY18" fmla="*/ 1188722 h 2378142"/>
              <a:gd name="connsiteX0" fmla="*/ 439956 w 5458107"/>
              <a:gd name="connsiteY0" fmla="*/ 1188722 h 2378142"/>
              <a:gd name="connsiteX1" fmla="*/ 3571275 w 5458107"/>
              <a:gd name="connsiteY1" fmla="*/ 318016 h 2378142"/>
              <a:gd name="connsiteX2" fmla="*/ 1939699 w 5458107"/>
              <a:gd name="connsiteY2" fmla="*/ 643485 h 2378142"/>
              <a:gd name="connsiteX3" fmla="*/ 1850051 w 5458107"/>
              <a:gd name="connsiteY3" fmla="*/ 482332 h 2378142"/>
              <a:gd name="connsiteX4" fmla="*/ 1903838 w 5458107"/>
              <a:gd name="connsiteY4" fmla="*/ 652661 h 2378142"/>
              <a:gd name="connsiteX5" fmla="*/ 1876945 w 5458107"/>
              <a:gd name="connsiteY5" fmla="*/ 580945 h 2378142"/>
              <a:gd name="connsiteX6" fmla="*/ 134209 w 5458107"/>
              <a:gd name="connsiteY6" fmla="*/ 5588 h 2378142"/>
              <a:gd name="connsiteX7" fmla="*/ 2652944 w 5458107"/>
              <a:gd name="connsiteY7" fmla="*/ 978416 h 2378142"/>
              <a:gd name="connsiteX8" fmla="*/ 4706205 w 5458107"/>
              <a:gd name="connsiteY8" fmla="*/ 1977824 h 2378142"/>
              <a:gd name="connsiteX9" fmla="*/ 187995 w 5458107"/>
              <a:gd name="connsiteY9" fmla="*/ 1556483 h 2378142"/>
              <a:gd name="connsiteX10" fmla="*/ 5457951 w 5458107"/>
              <a:gd name="connsiteY10" fmla="*/ 1744532 h 2378142"/>
              <a:gd name="connsiteX11" fmla="*/ 5091689 w 5458107"/>
              <a:gd name="connsiteY11" fmla="*/ 2273659 h 2378142"/>
              <a:gd name="connsiteX12" fmla="*/ 4500019 w 5458107"/>
              <a:gd name="connsiteY12" fmla="*/ 1789565 h 2378142"/>
              <a:gd name="connsiteX13" fmla="*/ 4713666 w 5458107"/>
              <a:gd name="connsiteY13" fmla="*/ 643058 h 2378142"/>
              <a:gd name="connsiteX14" fmla="*/ 4858607 w 5458107"/>
              <a:gd name="connsiteY14" fmla="*/ 1789565 h 2378142"/>
              <a:gd name="connsiteX15" fmla="*/ 4598629 w 5458107"/>
              <a:gd name="connsiteY15" fmla="*/ 2004718 h 2378142"/>
              <a:gd name="connsiteX16" fmla="*/ 3071097 w 5458107"/>
              <a:gd name="connsiteY16" fmla="*/ 2246557 h 2378142"/>
              <a:gd name="connsiteX17" fmla="*/ 780613 w 5458107"/>
              <a:gd name="connsiteY17" fmla="*/ 2165876 h 2378142"/>
              <a:gd name="connsiteX18" fmla="*/ 439956 w 5458107"/>
              <a:gd name="connsiteY18" fmla="*/ 1188722 h 2378142"/>
              <a:gd name="connsiteX0" fmla="*/ 439956 w 5458107"/>
              <a:gd name="connsiteY0" fmla="*/ 1184066 h 2373486"/>
              <a:gd name="connsiteX1" fmla="*/ 3571275 w 5458107"/>
              <a:gd name="connsiteY1" fmla="*/ 313360 h 2373486"/>
              <a:gd name="connsiteX2" fmla="*/ 1939699 w 5458107"/>
              <a:gd name="connsiteY2" fmla="*/ 638829 h 2373486"/>
              <a:gd name="connsiteX3" fmla="*/ 1850051 w 5458107"/>
              <a:gd name="connsiteY3" fmla="*/ 477676 h 2373486"/>
              <a:gd name="connsiteX4" fmla="*/ 1903838 w 5458107"/>
              <a:gd name="connsiteY4" fmla="*/ 648005 h 2373486"/>
              <a:gd name="connsiteX5" fmla="*/ 2396898 w 5458107"/>
              <a:gd name="connsiteY5" fmla="*/ 791442 h 2373486"/>
              <a:gd name="connsiteX6" fmla="*/ 134209 w 5458107"/>
              <a:gd name="connsiteY6" fmla="*/ 932 h 2373486"/>
              <a:gd name="connsiteX7" fmla="*/ 2652944 w 5458107"/>
              <a:gd name="connsiteY7" fmla="*/ 973760 h 2373486"/>
              <a:gd name="connsiteX8" fmla="*/ 4706205 w 5458107"/>
              <a:gd name="connsiteY8" fmla="*/ 1973168 h 2373486"/>
              <a:gd name="connsiteX9" fmla="*/ 187995 w 5458107"/>
              <a:gd name="connsiteY9" fmla="*/ 1551827 h 2373486"/>
              <a:gd name="connsiteX10" fmla="*/ 5457951 w 5458107"/>
              <a:gd name="connsiteY10" fmla="*/ 1739876 h 2373486"/>
              <a:gd name="connsiteX11" fmla="*/ 5091689 w 5458107"/>
              <a:gd name="connsiteY11" fmla="*/ 2269003 h 2373486"/>
              <a:gd name="connsiteX12" fmla="*/ 4500019 w 5458107"/>
              <a:gd name="connsiteY12" fmla="*/ 1784909 h 2373486"/>
              <a:gd name="connsiteX13" fmla="*/ 4713666 w 5458107"/>
              <a:gd name="connsiteY13" fmla="*/ 638402 h 2373486"/>
              <a:gd name="connsiteX14" fmla="*/ 4858607 w 5458107"/>
              <a:gd name="connsiteY14" fmla="*/ 1784909 h 2373486"/>
              <a:gd name="connsiteX15" fmla="*/ 4598629 w 5458107"/>
              <a:gd name="connsiteY15" fmla="*/ 2000062 h 2373486"/>
              <a:gd name="connsiteX16" fmla="*/ 3071097 w 5458107"/>
              <a:gd name="connsiteY16" fmla="*/ 2241901 h 2373486"/>
              <a:gd name="connsiteX17" fmla="*/ 780613 w 5458107"/>
              <a:gd name="connsiteY17" fmla="*/ 2161220 h 2373486"/>
              <a:gd name="connsiteX18" fmla="*/ 439956 w 5458107"/>
              <a:gd name="connsiteY18" fmla="*/ 1184066 h 2373486"/>
              <a:gd name="connsiteX0" fmla="*/ 439956 w 5458107"/>
              <a:gd name="connsiteY0" fmla="*/ 1184066 h 2373486"/>
              <a:gd name="connsiteX1" fmla="*/ 3571275 w 5458107"/>
              <a:gd name="connsiteY1" fmla="*/ 313360 h 2373486"/>
              <a:gd name="connsiteX2" fmla="*/ 1939699 w 5458107"/>
              <a:gd name="connsiteY2" fmla="*/ 638829 h 2373486"/>
              <a:gd name="connsiteX3" fmla="*/ 1850051 w 5458107"/>
              <a:gd name="connsiteY3" fmla="*/ 477676 h 2373486"/>
              <a:gd name="connsiteX4" fmla="*/ 1903838 w 5458107"/>
              <a:gd name="connsiteY4" fmla="*/ 648005 h 2373486"/>
              <a:gd name="connsiteX5" fmla="*/ 2396898 w 5458107"/>
              <a:gd name="connsiteY5" fmla="*/ 791442 h 2373486"/>
              <a:gd name="connsiteX6" fmla="*/ 134209 w 5458107"/>
              <a:gd name="connsiteY6" fmla="*/ 932 h 2373486"/>
              <a:gd name="connsiteX7" fmla="*/ 2652944 w 5458107"/>
              <a:gd name="connsiteY7" fmla="*/ 973760 h 2373486"/>
              <a:gd name="connsiteX8" fmla="*/ 4706205 w 5458107"/>
              <a:gd name="connsiteY8" fmla="*/ 1973168 h 2373486"/>
              <a:gd name="connsiteX9" fmla="*/ 187995 w 5458107"/>
              <a:gd name="connsiteY9" fmla="*/ 1551827 h 2373486"/>
              <a:gd name="connsiteX10" fmla="*/ 5457951 w 5458107"/>
              <a:gd name="connsiteY10" fmla="*/ 1739876 h 2373486"/>
              <a:gd name="connsiteX11" fmla="*/ 5091689 w 5458107"/>
              <a:gd name="connsiteY11" fmla="*/ 2269003 h 2373486"/>
              <a:gd name="connsiteX12" fmla="*/ 4500019 w 5458107"/>
              <a:gd name="connsiteY12" fmla="*/ 1784909 h 2373486"/>
              <a:gd name="connsiteX13" fmla="*/ 4713666 w 5458107"/>
              <a:gd name="connsiteY13" fmla="*/ 638402 h 2373486"/>
              <a:gd name="connsiteX14" fmla="*/ 4858607 w 5458107"/>
              <a:gd name="connsiteY14" fmla="*/ 1784909 h 2373486"/>
              <a:gd name="connsiteX15" fmla="*/ 4598629 w 5458107"/>
              <a:gd name="connsiteY15" fmla="*/ 2000062 h 2373486"/>
              <a:gd name="connsiteX16" fmla="*/ 3071097 w 5458107"/>
              <a:gd name="connsiteY16" fmla="*/ 2241901 h 2373486"/>
              <a:gd name="connsiteX17" fmla="*/ 780613 w 5458107"/>
              <a:gd name="connsiteY17" fmla="*/ 2161220 h 2373486"/>
              <a:gd name="connsiteX18" fmla="*/ 439956 w 5458107"/>
              <a:gd name="connsiteY18" fmla="*/ 1184066 h 2373486"/>
              <a:gd name="connsiteX0" fmla="*/ 439956 w 5458107"/>
              <a:gd name="connsiteY0" fmla="*/ 1184066 h 2373486"/>
              <a:gd name="connsiteX1" fmla="*/ 3571275 w 5458107"/>
              <a:gd name="connsiteY1" fmla="*/ 313360 h 2373486"/>
              <a:gd name="connsiteX2" fmla="*/ 1939699 w 5458107"/>
              <a:gd name="connsiteY2" fmla="*/ 638829 h 2373486"/>
              <a:gd name="connsiteX3" fmla="*/ 2764451 w 5458107"/>
              <a:gd name="connsiteY3" fmla="*/ 2324405 h 2373486"/>
              <a:gd name="connsiteX4" fmla="*/ 1903838 w 5458107"/>
              <a:gd name="connsiteY4" fmla="*/ 648005 h 2373486"/>
              <a:gd name="connsiteX5" fmla="*/ 2396898 w 5458107"/>
              <a:gd name="connsiteY5" fmla="*/ 791442 h 2373486"/>
              <a:gd name="connsiteX6" fmla="*/ 134209 w 5458107"/>
              <a:gd name="connsiteY6" fmla="*/ 932 h 2373486"/>
              <a:gd name="connsiteX7" fmla="*/ 2652944 w 5458107"/>
              <a:gd name="connsiteY7" fmla="*/ 973760 h 2373486"/>
              <a:gd name="connsiteX8" fmla="*/ 4706205 w 5458107"/>
              <a:gd name="connsiteY8" fmla="*/ 1973168 h 2373486"/>
              <a:gd name="connsiteX9" fmla="*/ 187995 w 5458107"/>
              <a:gd name="connsiteY9" fmla="*/ 1551827 h 2373486"/>
              <a:gd name="connsiteX10" fmla="*/ 5457951 w 5458107"/>
              <a:gd name="connsiteY10" fmla="*/ 1739876 h 2373486"/>
              <a:gd name="connsiteX11" fmla="*/ 5091689 w 5458107"/>
              <a:gd name="connsiteY11" fmla="*/ 2269003 h 2373486"/>
              <a:gd name="connsiteX12" fmla="*/ 4500019 w 5458107"/>
              <a:gd name="connsiteY12" fmla="*/ 1784909 h 2373486"/>
              <a:gd name="connsiteX13" fmla="*/ 4713666 w 5458107"/>
              <a:gd name="connsiteY13" fmla="*/ 638402 h 2373486"/>
              <a:gd name="connsiteX14" fmla="*/ 4858607 w 5458107"/>
              <a:gd name="connsiteY14" fmla="*/ 1784909 h 2373486"/>
              <a:gd name="connsiteX15" fmla="*/ 4598629 w 5458107"/>
              <a:gd name="connsiteY15" fmla="*/ 2000062 h 2373486"/>
              <a:gd name="connsiteX16" fmla="*/ 3071097 w 5458107"/>
              <a:gd name="connsiteY16" fmla="*/ 2241901 h 2373486"/>
              <a:gd name="connsiteX17" fmla="*/ 780613 w 5458107"/>
              <a:gd name="connsiteY17" fmla="*/ 2161220 h 2373486"/>
              <a:gd name="connsiteX18" fmla="*/ 439956 w 5458107"/>
              <a:gd name="connsiteY18" fmla="*/ 1184066 h 2373486"/>
              <a:gd name="connsiteX0" fmla="*/ 439956 w 5458107"/>
              <a:gd name="connsiteY0" fmla="*/ 1184066 h 2373486"/>
              <a:gd name="connsiteX1" fmla="*/ 3571275 w 5458107"/>
              <a:gd name="connsiteY1" fmla="*/ 313360 h 2373486"/>
              <a:gd name="connsiteX2" fmla="*/ 1939699 w 5458107"/>
              <a:gd name="connsiteY2" fmla="*/ 638829 h 2373486"/>
              <a:gd name="connsiteX3" fmla="*/ 2136921 w 5458107"/>
              <a:gd name="connsiteY3" fmla="*/ 755582 h 2373486"/>
              <a:gd name="connsiteX4" fmla="*/ 1903838 w 5458107"/>
              <a:gd name="connsiteY4" fmla="*/ 648005 h 2373486"/>
              <a:gd name="connsiteX5" fmla="*/ 2396898 w 5458107"/>
              <a:gd name="connsiteY5" fmla="*/ 791442 h 2373486"/>
              <a:gd name="connsiteX6" fmla="*/ 134209 w 5458107"/>
              <a:gd name="connsiteY6" fmla="*/ 932 h 2373486"/>
              <a:gd name="connsiteX7" fmla="*/ 2652944 w 5458107"/>
              <a:gd name="connsiteY7" fmla="*/ 973760 h 2373486"/>
              <a:gd name="connsiteX8" fmla="*/ 4706205 w 5458107"/>
              <a:gd name="connsiteY8" fmla="*/ 1973168 h 2373486"/>
              <a:gd name="connsiteX9" fmla="*/ 187995 w 5458107"/>
              <a:gd name="connsiteY9" fmla="*/ 1551827 h 2373486"/>
              <a:gd name="connsiteX10" fmla="*/ 5457951 w 5458107"/>
              <a:gd name="connsiteY10" fmla="*/ 1739876 h 2373486"/>
              <a:gd name="connsiteX11" fmla="*/ 5091689 w 5458107"/>
              <a:gd name="connsiteY11" fmla="*/ 2269003 h 2373486"/>
              <a:gd name="connsiteX12" fmla="*/ 4500019 w 5458107"/>
              <a:gd name="connsiteY12" fmla="*/ 1784909 h 2373486"/>
              <a:gd name="connsiteX13" fmla="*/ 4713666 w 5458107"/>
              <a:gd name="connsiteY13" fmla="*/ 638402 h 2373486"/>
              <a:gd name="connsiteX14" fmla="*/ 4858607 w 5458107"/>
              <a:gd name="connsiteY14" fmla="*/ 1784909 h 2373486"/>
              <a:gd name="connsiteX15" fmla="*/ 4598629 w 5458107"/>
              <a:gd name="connsiteY15" fmla="*/ 2000062 h 2373486"/>
              <a:gd name="connsiteX16" fmla="*/ 3071097 w 5458107"/>
              <a:gd name="connsiteY16" fmla="*/ 2241901 h 2373486"/>
              <a:gd name="connsiteX17" fmla="*/ 780613 w 5458107"/>
              <a:gd name="connsiteY17" fmla="*/ 2161220 h 2373486"/>
              <a:gd name="connsiteX18" fmla="*/ 439956 w 5458107"/>
              <a:gd name="connsiteY18" fmla="*/ 1184066 h 2373486"/>
              <a:gd name="connsiteX0" fmla="*/ 439956 w 5458107"/>
              <a:gd name="connsiteY0" fmla="*/ 1218309 h 2407729"/>
              <a:gd name="connsiteX1" fmla="*/ 3571275 w 5458107"/>
              <a:gd name="connsiteY1" fmla="*/ 347603 h 2407729"/>
              <a:gd name="connsiteX2" fmla="*/ 1939699 w 5458107"/>
              <a:gd name="connsiteY2" fmla="*/ 673072 h 2407729"/>
              <a:gd name="connsiteX3" fmla="*/ 2136921 w 5458107"/>
              <a:gd name="connsiteY3" fmla="*/ 789825 h 2407729"/>
              <a:gd name="connsiteX4" fmla="*/ 1903838 w 5458107"/>
              <a:gd name="connsiteY4" fmla="*/ 682248 h 2407729"/>
              <a:gd name="connsiteX5" fmla="*/ 2396898 w 5458107"/>
              <a:gd name="connsiteY5" fmla="*/ 825685 h 2407729"/>
              <a:gd name="connsiteX6" fmla="*/ 2325181 w 5458107"/>
              <a:gd name="connsiteY6" fmla="*/ 2322790 h 2407729"/>
              <a:gd name="connsiteX7" fmla="*/ 134209 w 5458107"/>
              <a:gd name="connsiteY7" fmla="*/ 35175 h 2407729"/>
              <a:gd name="connsiteX8" fmla="*/ 2652944 w 5458107"/>
              <a:gd name="connsiteY8" fmla="*/ 1008003 h 2407729"/>
              <a:gd name="connsiteX9" fmla="*/ 4706205 w 5458107"/>
              <a:gd name="connsiteY9" fmla="*/ 2007411 h 2407729"/>
              <a:gd name="connsiteX10" fmla="*/ 187995 w 5458107"/>
              <a:gd name="connsiteY10" fmla="*/ 1586070 h 2407729"/>
              <a:gd name="connsiteX11" fmla="*/ 5457951 w 5458107"/>
              <a:gd name="connsiteY11" fmla="*/ 1774119 h 2407729"/>
              <a:gd name="connsiteX12" fmla="*/ 5091689 w 5458107"/>
              <a:gd name="connsiteY12" fmla="*/ 2303246 h 2407729"/>
              <a:gd name="connsiteX13" fmla="*/ 4500019 w 5458107"/>
              <a:gd name="connsiteY13" fmla="*/ 1819152 h 2407729"/>
              <a:gd name="connsiteX14" fmla="*/ 4713666 w 5458107"/>
              <a:gd name="connsiteY14" fmla="*/ 672645 h 2407729"/>
              <a:gd name="connsiteX15" fmla="*/ 4858607 w 5458107"/>
              <a:gd name="connsiteY15" fmla="*/ 1819152 h 2407729"/>
              <a:gd name="connsiteX16" fmla="*/ 4598629 w 5458107"/>
              <a:gd name="connsiteY16" fmla="*/ 2034305 h 2407729"/>
              <a:gd name="connsiteX17" fmla="*/ 3071097 w 5458107"/>
              <a:gd name="connsiteY17" fmla="*/ 2276144 h 2407729"/>
              <a:gd name="connsiteX18" fmla="*/ 780613 w 5458107"/>
              <a:gd name="connsiteY18" fmla="*/ 2195463 h 2407729"/>
              <a:gd name="connsiteX19" fmla="*/ 439956 w 5458107"/>
              <a:gd name="connsiteY19" fmla="*/ 1218309 h 2407729"/>
              <a:gd name="connsiteX0" fmla="*/ 439956 w 5458107"/>
              <a:gd name="connsiteY0" fmla="*/ 1187279 h 2376699"/>
              <a:gd name="connsiteX1" fmla="*/ 3571275 w 5458107"/>
              <a:gd name="connsiteY1" fmla="*/ 316573 h 2376699"/>
              <a:gd name="connsiteX2" fmla="*/ 1939699 w 5458107"/>
              <a:gd name="connsiteY2" fmla="*/ 642042 h 2376699"/>
              <a:gd name="connsiteX3" fmla="*/ 2136921 w 5458107"/>
              <a:gd name="connsiteY3" fmla="*/ 758795 h 2376699"/>
              <a:gd name="connsiteX4" fmla="*/ 1903838 w 5458107"/>
              <a:gd name="connsiteY4" fmla="*/ 651218 h 2376699"/>
              <a:gd name="connsiteX5" fmla="*/ 2396898 w 5458107"/>
              <a:gd name="connsiteY5" fmla="*/ 794655 h 2376699"/>
              <a:gd name="connsiteX6" fmla="*/ 2325181 w 5458107"/>
              <a:gd name="connsiteY6" fmla="*/ 2291760 h 2376699"/>
              <a:gd name="connsiteX7" fmla="*/ 1930734 w 5458107"/>
              <a:gd name="connsiteY7" fmla="*/ 696043 h 2376699"/>
              <a:gd name="connsiteX8" fmla="*/ 134209 w 5458107"/>
              <a:gd name="connsiteY8" fmla="*/ 4145 h 2376699"/>
              <a:gd name="connsiteX9" fmla="*/ 2652944 w 5458107"/>
              <a:gd name="connsiteY9" fmla="*/ 976973 h 2376699"/>
              <a:gd name="connsiteX10" fmla="*/ 4706205 w 5458107"/>
              <a:gd name="connsiteY10" fmla="*/ 1976381 h 2376699"/>
              <a:gd name="connsiteX11" fmla="*/ 187995 w 5458107"/>
              <a:gd name="connsiteY11" fmla="*/ 1555040 h 2376699"/>
              <a:gd name="connsiteX12" fmla="*/ 5457951 w 5458107"/>
              <a:gd name="connsiteY12" fmla="*/ 1743089 h 2376699"/>
              <a:gd name="connsiteX13" fmla="*/ 5091689 w 5458107"/>
              <a:gd name="connsiteY13" fmla="*/ 2272216 h 2376699"/>
              <a:gd name="connsiteX14" fmla="*/ 4500019 w 5458107"/>
              <a:gd name="connsiteY14" fmla="*/ 1788122 h 2376699"/>
              <a:gd name="connsiteX15" fmla="*/ 4713666 w 5458107"/>
              <a:gd name="connsiteY15" fmla="*/ 641615 h 2376699"/>
              <a:gd name="connsiteX16" fmla="*/ 4858607 w 5458107"/>
              <a:gd name="connsiteY16" fmla="*/ 1788122 h 2376699"/>
              <a:gd name="connsiteX17" fmla="*/ 4598629 w 5458107"/>
              <a:gd name="connsiteY17" fmla="*/ 2003275 h 2376699"/>
              <a:gd name="connsiteX18" fmla="*/ 3071097 w 5458107"/>
              <a:gd name="connsiteY18" fmla="*/ 2245114 h 2376699"/>
              <a:gd name="connsiteX19" fmla="*/ 780613 w 5458107"/>
              <a:gd name="connsiteY19" fmla="*/ 2164433 h 2376699"/>
              <a:gd name="connsiteX20" fmla="*/ 439956 w 5458107"/>
              <a:gd name="connsiteY20" fmla="*/ 1187279 h 2376699"/>
              <a:gd name="connsiteX0" fmla="*/ 439956 w 5458107"/>
              <a:gd name="connsiteY0" fmla="*/ 1187279 h 4069968"/>
              <a:gd name="connsiteX1" fmla="*/ 3571275 w 5458107"/>
              <a:gd name="connsiteY1" fmla="*/ 316573 h 4069968"/>
              <a:gd name="connsiteX2" fmla="*/ 1939699 w 5458107"/>
              <a:gd name="connsiteY2" fmla="*/ 642042 h 4069968"/>
              <a:gd name="connsiteX3" fmla="*/ 2136921 w 5458107"/>
              <a:gd name="connsiteY3" fmla="*/ 758795 h 4069968"/>
              <a:gd name="connsiteX4" fmla="*/ 1903838 w 5458107"/>
              <a:gd name="connsiteY4" fmla="*/ 651218 h 4069968"/>
              <a:gd name="connsiteX5" fmla="*/ 2396898 w 5458107"/>
              <a:gd name="connsiteY5" fmla="*/ 794655 h 4069968"/>
              <a:gd name="connsiteX6" fmla="*/ 2280358 w 5458107"/>
              <a:gd name="connsiteY6" fmla="*/ 4066771 h 4069968"/>
              <a:gd name="connsiteX7" fmla="*/ 1930734 w 5458107"/>
              <a:gd name="connsiteY7" fmla="*/ 696043 h 4069968"/>
              <a:gd name="connsiteX8" fmla="*/ 134209 w 5458107"/>
              <a:gd name="connsiteY8" fmla="*/ 4145 h 4069968"/>
              <a:gd name="connsiteX9" fmla="*/ 2652944 w 5458107"/>
              <a:gd name="connsiteY9" fmla="*/ 976973 h 4069968"/>
              <a:gd name="connsiteX10" fmla="*/ 4706205 w 5458107"/>
              <a:gd name="connsiteY10" fmla="*/ 1976381 h 4069968"/>
              <a:gd name="connsiteX11" fmla="*/ 187995 w 5458107"/>
              <a:gd name="connsiteY11" fmla="*/ 1555040 h 4069968"/>
              <a:gd name="connsiteX12" fmla="*/ 5457951 w 5458107"/>
              <a:gd name="connsiteY12" fmla="*/ 1743089 h 4069968"/>
              <a:gd name="connsiteX13" fmla="*/ 5091689 w 5458107"/>
              <a:gd name="connsiteY13" fmla="*/ 2272216 h 4069968"/>
              <a:gd name="connsiteX14" fmla="*/ 4500019 w 5458107"/>
              <a:gd name="connsiteY14" fmla="*/ 1788122 h 4069968"/>
              <a:gd name="connsiteX15" fmla="*/ 4713666 w 5458107"/>
              <a:gd name="connsiteY15" fmla="*/ 641615 h 4069968"/>
              <a:gd name="connsiteX16" fmla="*/ 4858607 w 5458107"/>
              <a:gd name="connsiteY16" fmla="*/ 1788122 h 4069968"/>
              <a:gd name="connsiteX17" fmla="*/ 4598629 w 5458107"/>
              <a:gd name="connsiteY17" fmla="*/ 2003275 h 4069968"/>
              <a:gd name="connsiteX18" fmla="*/ 3071097 w 5458107"/>
              <a:gd name="connsiteY18" fmla="*/ 2245114 h 4069968"/>
              <a:gd name="connsiteX19" fmla="*/ 780613 w 5458107"/>
              <a:gd name="connsiteY19" fmla="*/ 2164433 h 4069968"/>
              <a:gd name="connsiteX20" fmla="*/ 439956 w 5458107"/>
              <a:gd name="connsiteY20" fmla="*/ 1187279 h 4069968"/>
              <a:gd name="connsiteX0" fmla="*/ 439956 w 5458107"/>
              <a:gd name="connsiteY0" fmla="*/ 1187279 h 4069968"/>
              <a:gd name="connsiteX1" fmla="*/ 3571275 w 5458107"/>
              <a:gd name="connsiteY1" fmla="*/ 316573 h 4069968"/>
              <a:gd name="connsiteX2" fmla="*/ 1939699 w 5458107"/>
              <a:gd name="connsiteY2" fmla="*/ 642042 h 4069968"/>
              <a:gd name="connsiteX3" fmla="*/ 2136921 w 5458107"/>
              <a:gd name="connsiteY3" fmla="*/ 758795 h 4069968"/>
              <a:gd name="connsiteX4" fmla="*/ 1903838 w 5458107"/>
              <a:gd name="connsiteY4" fmla="*/ 651218 h 4069968"/>
              <a:gd name="connsiteX5" fmla="*/ 1876945 w 5458107"/>
              <a:gd name="connsiteY5" fmla="*/ 588467 h 4069968"/>
              <a:gd name="connsiteX6" fmla="*/ 2280358 w 5458107"/>
              <a:gd name="connsiteY6" fmla="*/ 4066771 h 4069968"/>
              <a:gd name="connsiteX7" fmla="*/ 1930734 w 5458107"/>
              <a:gd name="connsiteY7" fmla="*/ 696043 h 4069968"/>
              <a:gd name="connsiteX8" fmla="*/ 134209 w 5458107"/>
              <a:gd name="connsiteY8" fmla="*/ 4145 h 4069968"/>
              <a:gd name="connsiteX9" fmla="*/ 2652944 w 5458107"/>
              <a:gd name="connsiteY9" fmla="*/ 976973 h 4069968"/>
              <a:gd name="connsiteX10" fmla="*/ 4706205 w 5458107"/>
              <a:gd name="connsiteY10" fmla="*/ 1976381 h 4069968"/>
              <a:gd name="connsiteX11" fmla="*/ 187995 w 5458107"/>
              <a:gd name="connsiteY11" fmla="*/ 1555040 h 4069968"/>
              <a:gd name="connsiteX12" fmla="*/ 5457951 w 5458107"/>
              <a:gd name="connsiteY12" fmla="*/ 1743089 h 4069968"/>
              <a:gd name="connsiteX13" fmla="*/ 5091689 w 5458107"/>
              <a:gd name="connsiteY13" fmla="*/ 2272216 h 4069968"/>
              <a:gd name="connsiteX14" fmla="*/ 4500019 w 5458107"/>
              <a:gd name="connsiteY14" fmla="*/ 1788122 h 4069968"/>
              <a:gd name="connsiteX15" fmla="*/ 4713666 w 5458107"/>
              <a:gd name="connsiteY15" fmla="*/ 641615 h 4069968"/>
              <a:gd name="connsiteX16" fmla="*/ 4858607 w 5458107"/>
              <a:gd name="connsiteY16" fmla="*/ 1788122 h 4069968"/>
              <a:gd name="connsiteX17" fmla="*/ 4598629 w 5458107"/>
              <a:gd name="connsiteY17" fmla="*/ 2003275 h 4069968"/>
              <a:gd name="connsiteX18" fmla="*/ 3071097 w 5458107"/>
              <a:gd name="connsiteY18" fmla="*/ 2245114 h 4069968"/>
              <a:gd name="connsiteX19" fmla="*/ 780613 w 5458107"/>
              <a:gd name="connsiteY19" fmla="*/ 2164433 h 4069968"/>
              <a:gd name="connsiteX20" fmla="*/ 439956 w 5458107"/>
              <a:gd name="connsiteY20" fmla="*/ 1187279 h 4069968"/>
              <a:gd name="connsiteX0" fmla="*/ 439956 w 5458107"/>
              <a:gd name="connsiteY0" fmla="*/ 1187279 h 2376699"/>
              <a:gd name="connsiteX1" fmla="*/ 3571275 w 5458107"/>
              <a:gd name="connsiteY1" fmla="*/ 316573 h 2376699"/>
              <a:gd name="connsiteX2" fmla="*/ 1939699 w 5458107"/>
              <a:gd name="connsiteY2" fmla="*/ 642042 h 2376699"/>
              <a:gd name="connsiteX3" fmla="*/ 2136921 w 5458107"/>
              <a:gd name="connsiteY3" fmla="*/ 758795 h 2376699"/>
              <a:gd name="connsiteX4" fmla="*/ 1903838 w 5458107"/>
              <a:gd name="connsiteY4" fmla="*/ 651218 h 2376699"/>
              <a:gd name="connsiteX5" fmla="*/ 1876945 w 5458107"/>
              <a:gd name="connsiteY5" fmla="*/ 588467 h 2376699"/>
              <a:gd name="connsiteX6" fmla="*/ 2047276 w 5458107"/>
              <a:gd name="connsiteY6" fmla="*/ 1852489 h 2376699"/>
              <a:gd name="connsiteX7" fmla="*/ 1930734 w 5458107"/>
              <a:gd name="connsiteY7" fmla="*/ 696043 h 2376699"/>
              <a:gd name="connsiteX8" fmla="*/ 134209 w 5458107"/>
              <a:gd name="connsiteY8" fmla="*/ 4145 h 2376699"/>
              <a:gd name="connsiteX9" fmla="*/ 2652944 w 5458107"/>
              <a:gd name="connsiteY9" fmla="*/ 976973 h 2376699"/>
              <a:gd name="connsiteX10" fmla="*/ 4706205 w 5458107"/>
              <a:gd name="connsiteY10" fmla="*/ 1976381 h 2376699"/>
              <a:gd name="connsiteX11" fmla="*/ 187995 w 5458107"/>
              <a:gd name="connsiteY11" fmla="*/ 1555040 h 2376699"/>
              <a:gd name="connsiteX12" fmla="*/ 5457951 w 5458107"/>
              <a:gd name="connsiteY12" fmla="*/ 1743089 h 2376699"/>
              <a:gd name="connsiteX13" fmla="*/ 5091689 w 5458107"/>
              <a:gd name="connsiteY13" fmla="*/ 2272216 h 2376699"/>
              <a:gd name="connsiteX14" fmla="*/ 4500019 w 5458107"/>
              <a:gd name="connsiteY14" fmla="*/ 1788122 h 2376699"/>
              <a:gd name="connsiteX15" fmla="*/ 4713666 w 5458107"/>
              <a:gd name="connsiteY15" fmla="*/ 641615 h 2376699"/>
              <a:gd name="connsiteX16" fmla="*/ 4858607 w 5458107"/>
              <a:gd name="connsiteY16" fmla="*/ 1788122 h 2376699"/>
              <a:gd name="connsiteX17" fmla="*/ 4598629 w 5458107"/>
              <a:gd name="connsiteY17" fmla="*/ 2003275 h 2376699"/>
              <a:gd name="connsiteX18" fmla="*/ 3071097 w 5458107"/>
              <a:gd name="connsiteY18" fmla="*/ 2245114 h 2376699"/>
              <a:gd name="connsiteX19" fmla="*/ 780613 w 5458107"/>
              <a:gd name="connsiteY19" fmla="*/ 2164433 h 2376699"/>
              <a:gd name="connsiteX20" fmla="*/ 439956 w 5458107"/>
              <a:gd name="connsiteY20" fmla="*/ 1187279 h 2376699"/>
              <a:gd name="connsiteX0" fmla="*/ 439956 w 5458107"/>
              <a:gd name="connsiteY0" fmla="*/ 1187279 h 2272869"/>
              <a:gd name="connsiteX1" fmla="*/ 3571275 w 5458107"/>
              <a:gd name="connsiteY1" fmla="*/ 316573 h 2272869"/>
              <a:gd name="connsiteX2" fmla="*/ 1939699 w 5458107"/>
              <a:gd name="connsiteY2" fmla="*/ 642042 h 2272869"/>
              <a:gd name="connsiteX3" fmla="*/ 2136921 w 5458107"/>
              <a:gd name="connsiteY3" fmla="*/ 758795 h 2272869"/>
              <a:gd name="connsiteX4" fmla="*/ 1903838 w 5458107"/>
              <a:gd name="connsiteY4" fmla="*/ 651218 h 2272869"/>
              <a:gd name="connsiteX5" fmla="*/ 1876945 w 5458107"/>
              <a:gd name="connsiteY5" fmla="*/ 588467 h 2272869"/>
              <a:gd name="connsiteX6" fmla="*/ 2047276 w 5458107"/>
              <a:gd name="connsiteY6" fmla="*/ 1852489 h 2272869"/>
              <a:gd name="connsiteX7" fmla="*/ 1930734 w 5458107"/>
              <a:gd name="connsiteY7" fmla="*/ 696043 h 2272869"/>
              <a:gd name="connsiteX8" fmla="*/ 134209 w 5458107"/>
              <a:gd name="connsiteY8" fmla="*/ 4145 h 2272869"/>
              <a:gd name="connsiteX9" fmla="*/ 2652944 w 5458107"/>
              <a:gd name="connsiteY9" fmla="*/ 976973 h 2272869"/>
              <a:gd name="connsiteX10" fmla="*/ 4706205 w 5458107"/>
              <a:gd name="connsiteY10" fmla="*/ 1976381 h 2272869"/>
              <a:gd name="connsiteX11" fmla="*/ 187995 w 5458107"/>
              <a:gd name="connsiteY11" fmla="*/ 1555040 h 2272869"/>
              <a:gd name="connsiteX12" fmla="*/ 5457951 w 5458107"/>
              <a:gd name="connsiteY12" fmla="*/ 1743089 h 2272869"/>
              <a:gd name="connsiteX13" fmla="*/ 5091689 w 5458107"/>
              <a:gd name="connsiteY13" fmla="*/ 2272216 h 2272869"/>
              <a:gd name="connsiteX14" fmla="*/ 4500019 w 5458107"/>
              <a:gd name="connsiteY14" fmla="*/ 1788122 h 2272869"/>
              <a:gd name="connsiteX15" fmla="*/ 4713666 w 5458107"/>
              <a:gd name="connsiteY15" fmla="*/ 641615 h 2272869"/>
              <a:gd name="connsiteX16" fmla="*/ 4858607 w 5458107"/>
              <a:gd name="connsiteY16" fmla="*/ 1788122 h 2272869"/>
              <a:gd name="connsiteX17" fmla="*/ 4598629 w 5458107"/>
              <a:gd name="connsiteY17" fmla="*/ 2003275 h 2272869"/>
              <a:gd name="connsiteX18" fmla="*/ 3071097 w 5458107"/>
              <a:gd name="connsiteY18" fmla="*/ 2245114 h 2272869"/>
              <a:gd name="connsiteX19" fmla="*/ 3338193 w 5458107"/>
              <a:gd name="connsiteY19" fmla="*/ 1977996 h 2272869"/>
              <a:gd name="connsiteX20" fmla="*/ 780613 w 5458107"/>
              <a:gd name="connsiteY20" fmla="*/ 2164433 h 2272869"/>
              <a:gd name="connsiteX21" fmla="*/ 439956 w 5458107"/>
              <a:gd name="connsiteY21" fmla="*/ 1187279 h 2272869"/>
              <a:gd name="connsiteX0" fmla="*/ 439956 w 5458107"/>
              <a:gd name="connsiteY0" fmla="*/ 1187279 h 2272869"/>
              <a:gd name="connsiteX1" fmla="*/ 3571275 w 5458107"/>
              <a:gd name="connsiteY1" fmla="*/ 316573 h 2272869"/>
              <a:gd name="connsiteX2" fmla="*/ 1939699 w 5458107"/>
              <a:gd name="connsiteY2" fmla="*/ 642042 h 2272869"/>
              <a:gd name="connsiteX3" fmla="*/ 2136921 w 5458107"/>
              <a:gd name="connsiteY3" fmla="*/ 758795 h 2272869"/>
              <a:gd name="connsiteX4" fmla="*/ 1903838 w 5458107"/>
              <a:gd name="connsiteY4" fmla="*/ 651218 h 2272869"/>
              <a:gd name="connsiteX5" fmla="*/ 1876945 w 5458107"/>
              <a:gd name="connsiteY5" fmla="*/ 588467 h 2272869"/>
              <a:gd name="connsiteX6" fmla="*/ 2047276 w 5458107"/>
              <a:gd name="connsiteY6" fmla="*/ 1852489 h 2272869"/>
              <a:gd name="connsiteX7" fmla="*/ 1930734 w 5458107"/>
              <a:gd name="connsiteY7" fmla="*/ 696043 h 2272869"/>
              <a:gd name="connsiteX8" fmla="*/ 134209 w 5458107"/>
              <a:gd name="connsiteY8" fmla="*/ 4145 h 2272869"/>
              <a:gd name="connsiteX9" fmla="*/ 2652944 w 5458107"/>
              <a:gd name="connsiteY9" fmla="*/ 976973 h 2272869"/>
              <a:gd name="connsiteX10" fmla="*/ 4706205 w 5458107"/>
              <a:gd name="connsiteY10" fmla="*/ 1976381 h 2272869"/>
              <a:gd name="connsiteX11" fmla="*/ 187995 w 5458107"/>
              <a:gd name="connsiteY11" fmla="*/ 1555040 h 2272869"/>
              <a:gd name="connsiteX12" fmla="*/ 5457951 w 5458107"/>
              <a:gd name="connsiteY12" fmla="*/ 1743089 h 2272869"/>
              <a:gd name="connsiteX13" fmla="*/ 5091689 w 5458107"/>
              <a:gd name="connsiteY13" fmla="*/ 2272216 h 2272869"/>
              <a:gd name="connsiteX14" fmla="*/ 4500019 w 5458107"/>
              <a:gd name="connsiteY14" fmla="*/ 1788122 h 2272869"/>
              <a:gd name="connsiteX15" fmla="*/ 4713666 w 5458107"/>
              <a:gd name="connsiteY15" fmla="*/ 641615 h 2272869"/>
              <a:gd name="connsiteX16" fmla="*/ 4858607 w 5458107"/>
              <a:gd name="connsiteY16" fmla="*/ 1788122 h 2272869"/>
              <a:gd name="connsiteX17" fmla="*/ 4598629 w 5458107"/>
              <a:gd name="connsiteY17" fmla="*/ 2003275 h 2272869"/>
              <a:gd name="connsiteX18" fmla="*/ 4254439 w 5458107"/>
              <a:gd name="connsiteY18" fmla="*/ 1689302 h 2272869"/>
              <a:gd name="connsiteX19" fmla="*/ 3338193 w 5458107"/>
              <a:gd name="connsiteY19" fmla="*/ 1977996 h 2272869"/>
              <a:gd name="connsiteX20" fmla="*/ 780613 w 5458107"/>
              <a:gd name="connsiteY20" fmla="*/ 2164433 h 2272869"/>
              <a:gd name="connsiteX21" fmla="*/ 439956 w 5458107"/>
              <a:gd name="connsiteY21" fmla="*/ 1187279 h 2272869"/>
              <a:gd name="connsiteX0" fmla="*/ 439956 w 5458107"/>
              <a:gd name="connsiteY0" fmla="*/ 1187279 h 4246434"/>
              <a:gd name="connsiteX1" fmla="*/ 3571275 w 5458107"/>
              <a:gd name="connsiteY1" fmla="*/ 316573 h 4246434"/>
              <a:gd name="connsiteX2" fmla="*/ 1939699 w 5458107"/>
              <a:gd name="connsiteY2" fmla="*/ 642042 h 4246434"/>
              <a:gd name="connsiteX3" fmla="*/ 2136921 w 5458107"/>
              <a:gd name="connsiteY3" fmla="*/ 758795 h 4246434"/>
              <a:gd name="connsiteX4" fmla="*/ 1903838 w 5458107"/>
              <a:gd name="connsiteY4" fmla="*/ 651218 h 4246434"/>
              <a:gd name="connsiteX5" fmla="*/ 1876945 w 5458107"/>
              <a:gd name="connsiteY5" fmla="*/ 588467 h 4246434"/>
              <a:gd name="connsiteX6" fmla="*/ 2047276 w 5458107"/>
              <a:gd name="connsiteY6" fmla="*/ 1852489 h 4246434"/>
              <a:gd name="connsiteX7" fmla="*/ 1930734 w 5458107"/>
              <a:gd name="connsiteY7" fmla="*/ 696043 h 4246434"/>
              <a:gd name="connsiteX8" fmla="*/ 134209 w 5458107"/>
              <a:gd name="connsiteY8" fmla="*/ 4145 h 4246434"/>
              <a:gd name="connsiteX9" fmla="*/ 2652944 w 5458107"/>
              <a:gd name="connsiteY9" fmla="*/ 976973 h 4246434"/>
              <a:gd name="connsiteX10" fmla="*/ 4706205 w 5458107"/>
              <a:gd name="connsiteY10" fmla="*/ 1976381 h 4246434"/>
              <a:gd name="connsiteX11" fmla="*/ 187995 w 5458107"/>
              <a:gd name="connsiteY11" fmla="*/ 1555040 h 4246434"/>
              <a:gd name="connsiteX12" fmla="*/ 5457951 w 5458107"/>
              <a:gd name="connsiteY12" fmla="*/ 1743089 h 4246434"/>
              <a:gd name="connsiteX13" fmla="*/ 5091689 w 5458107"/>
              <a:gd name="connsiteY13" fmla="*/ 2272216 h 4246434"/>
              <a:gd name="connsiteX14" fmla="*/ 4500019 w 5458107"/>
              <a:gd name="connsiteY14" fmla="*/ 1788122 h 4246434"/>
              <a:gd name="connsiteX15" fmla="*/ 4713666 w 5458107"/>
              <a:gd name="connsiteY15" fmla="*/ 641615 h 4246434"/>
              <a:gd name="connsiteX16" fmla="*/ 4858607 w 5458107"/>
              <a:gd name="connsiteY16" fmla="*/ 1788122 h 4246434"/>
              <a:gd name="connsiteX17" fmla="*/ 4598629 w 5458107"/>
              <a:gd name="connsiteY17" fmla="*/ 2003275 h 4246434"/>
              <a:gd name="connsiteX18" fmla="*/ 4254439 w 5458107"/>
              <a:gd name="connsiteY18" fmla="*/ 1689302 h 4246434"/>
              <a:gd name="connsiteX19" fmla="*/ 3338193 w 5458107"/>
              <a:gd name="connsiteY19" fmla="*/ 1977996 h 4246434"/>
              <a:gd name="connsiteX20" fmla="*/ 451557 w 5458107"/>
              <a:gd name="connsiteY20" fmla="*/ 4246067 h 4246434"/>
              <a:gd name="connsiteX21" fmla="*/ 780613 w 5458107"/>
              <a:gd name="connsiteY21" fmla="*/ 2164433 h 4246434"/>
              <a:gd name="connsiteX22" fmla="*/ 439956 w 5458107"/>
              <a:gd name="connsiteY22" fmla="*/ 1187279 h 4246434"/>
              <a:gd name="connsiteX0" fmla="*/ 439956 w 5458107"/>
              <a:gd name="connsiteY0" fmla="*/ 1187279 h 4246434"/>
              <a:gd name="connsiteX1" fmla="*/ 3571275 w 5458107"/>
              <a:gd name="connsiteY1" fmla="*/ 316573 h 4246434"/>
              <a:gd name="connsiteX2" fmla="*/ 1939699 w 5458107"/>
              <a:gd name="connsiteY2" fmla="*/ 642042 h 4246434"/>
              <a:gd name="connsiteX3" fmla="*/ 2136921 w 5458107"/>
              <a:gd name="connsiteY3" fmla="*/ 758795 h 4246434"/>
              <a:gd name="connsiteX4" fmla="*/ 1903838 w 5458107"/>
              <a:gd name="connsiteY4" fmla="*/ 651218 h 4246434"/>
              <a:gd name="connsiteX5" fmla="*/ 1876945 w 5458107"/>
              <a:gd name="connsiteY5" fmla="*/ 588467 h 4246434"/>
              <a:gd name="connsiteX6" fmla="*/ 2047276 w 5458107"/>
              <a:gd name="connsiteY6" fmla="*/ 1852489 h 4246434"/>
              <a:gd name="connsiteX7" fmla="*/ 1930734 w 5458107"/>
              <a:gd name="connsiteY7" fmla="*/ 696043 h 4246434"/>
              <a:gd name="connsiteX8" fmla="*/ 134209 w 5458107"/>
              <a:gd name="connsiteY8" fmla="*/ 4145 h 4246434"/>
              <a:gd name="connsiteX9" fmla="*/ 2652944 w 5458107"/>
              <a:gd name="connsiteY9" fmla="*/ 976973 h 4246434"/>
              <a:gd name="connsiteX10" fmla="*/ 4706205 w 5458107"/>
              <a:gd name="connsiteY10" fmla="*/ 1976381 h 4246434"/>
              <a:gd name="connsiteX11" fmla="*/ 187995 w 5458107"/>
              <a:gd name="connsiteY11" fmla="*/ 1555040 h 4246434"/>
              <a:gd name="connsiteX12" fmla="*/ 5457951 w 5458107"/>
              <a:gd name="connsiteY12" fmla="*/ 1743089 h 4246434"/>
              <a:gd name="connsiteX13" fmla="*/ 5091689 w 5458107"/>
              <a:gd name="connsiteY13" fmla="*/ 2272216 h 4246434"/>
              <a:gd name="connsiteX14" fmla="*/ 4500019 w 5458107"/>
              <a:gd name="connsiteY14" fmla="*/ 1788122 h 4246434"/>
              <a:gd name="connsiteX15" fmla="*/ 4713666 w 5458107"/>
              <a:gd name="connsiteY15" fmla="*/ 641615 h 4246434"/>
              <a:gd name="connsiteX16" fmla="*/ 4858607 w 5458107"/>
              <a:gd name="connsiteY16" fmla="*/ 1788122 h 4246434"/>
              <a:gd name="connsiteX17" fmla="*/ 4598629 w 5458107"/>
              <a:gd name="connsiteY17" fmla="*/ 2003275 h 4246434"/>
              <a:gd name="connsiteX18" fmla="*/ 4254439 w 5458107"/>
              <a:gd name="connsiteY18" fmla="*/ 1689302 h 4246434"/>
              <a:gd name="connsiteX19" fmla="*/ 3338193 w 5458107"/>
              <a:gd name="connsiteY19" fmla="*/ 1977996 h 4246434"/>
              <a:gd name="connsiteX20" fmla="*/ 451557 w 5458107"/>
              <a:gd name="connsiteY20" fmla="*/ 4246067 h 4246434"/>
              <a:gd name="connsiteX21" fmla="*/ 780613 w 5458107"/>
              <a:gd name="connsiteY21" fmla="*/ 2164433 h 4246434"/>
              <a:gd name="connsiteX22" fmla="*/ 439956 w 5458107"/>
              <a:gd name="connsiteY22" fmla="*/ 1187279 h 4246434"/>
              <a:gd name="connsiteX0" fmla="*/ 439956 w 5458107"/>
              <a:gd name="connsiteY0" fmla="*/ 1187279 h 4031326"/>
              <a:gd name="connsiteX1" fmla="*/ 3571275 w 5458107"/>
              <a:gd name="connsiteY1" fmla="*/ 316573 h 4031326"/>
              <a:gd name="connsiteX2" fmla="*/ 1939699 w 5458107"/>
              <a:gd name="connsiteY2" fmla="*/ 642042 h 4031326"/>
              <a:gd name="connsiteX3" fmla="*/ 2136921 w 5458107"/>
              <a:gd name="connsiteY3" fmla="*/ 758795 h 4031326"/>
              <a:gd name="connsiteX4" fmla="*/ 1903838 w 5458107"/>
              <a:gd name="connsiteY4" fmla="*/ 651218 h 4031326"/>
              <a:gd name="connsiteX5" fmla="*/ 1876945 w 5458107"/>
              <a:gd name="connsiteY5" fmla="*/ 588467 h 4031326"/>
              <a:gd name="connsiteX6" fmla="*/ 2047276 w 5458107"/>
              <a:gd name="connsiteY6" fmla="*/ 1852489 h 4031326"/>
              <a:gd name="connsiteX7" fmla="*/ 1930734 w 5458107"/>
              <a:gd name="connsiteY7" fmla="*/ 696043 h 4031326"/>
              <a:gd name="connsiteX8" fmla="*/ 134209 w 5458107"/>
              <a:gd name="connsiteY8" fmla="*/ 4145 h 4031326"/>
              <a:gd name="connsiteX9" fmla="*/ 2652944 w 5458107"/>
              <a:gd name="connsiteY9" fmla="*/ 976973 h 4031326"/>
              <a:gd name="connsiteX10" fmla="*/ 4706205 w 5458107"/>
              <a:gd name="connsiteY10" fmla="*/ 1976381 h 4031326"/>
              <a:gd name="connsiteX11" fmla="*/ 187995 w 5458107"/>
              <a:gd name="connsiteY11" fmla="*/ 1555040 h 4031326"/>
              <a:gd name="connsiteX12" fmla="*/ 5457951 w 5458107"/>
              <a:gd name="connsiteY12" fmla="*/ 1743089 h 4031326"/>
              <a:gd name="connsiteX13" fmla="*/ 5091689 w 5458107"/>
              <a:gd name="connsiteY13" fmla="*/ 2272216 h 4031326"/>
              <a:gd name="connsiteX14" fmla="*/ 4500019 w 5458107"/>
              <a:gd name="connsiteY14" fmla="*/ 1788122 h 4031326"/>
              <a:gd name="connsiteX15" fmla="*/ 4713666 w 5458107"/>
              <a:gd name="connsiteY15" fmla="*/ 641615 h 4031326"/>
              <a:gd name="connsiteX16" fmla="*/ 4858607 w 5458107"/>
              <a:gd name="connsiteY16" fmla="*/ 1788122 h 4031326"/>
              <a:gd name="connsiteX17" fmla="*/ 4598629 w 5458107"/>
              <a:gd name="connsiteY17" fmla="*/ 2003275 h 4031326"/>
              <a:gd name="connsiteX18" fmla="*/ 4254439 w 5458107"/>
              <a:gd name="connsiteY18" fmla="*/ 1689302 h 4031326"/>
              <a:gd name="connsiteX19" fmla="*/ 3338193 w 5458107"/>
              <a:gd name="connsiteY19" fmla="*/ 1977996 h 4031326"/>
              <a:gd name="connsiteX20" fmla="*/ 1885910 w 5458107"/>
              <a:gd name="connsiteY20" fmla="*/ 4030914 h 4031326"/>
              <a:gd name="connsiteX21" fmla="*/ 780613 w 5458107"/>
              <a:gd name="connsiteY21" fmla="*/ 2164433 h 4031326"/>
              <a:gd name="connsiteX22" fmla="*/ 439956 w 5458107"/>
              <a:gd name="connsiteY22" fmla="*/ 1187279 h 4031326"/>
              <a:gd name="connsiteX0" fmla="*/ 439956 w 5458107"/>
              <a:gd name="connsiteY0" fmla="*/ 1187279 h 4214147"/>
              <a:gd name="connsiteX1" fmla="*/ 3571275 w 5458107"/>
              <a:gd name="connsiteY1" fmla="*/ 316573 h 4214147"/>
              <a:gd name="connsiteX2" fmla="*/ 1939699 w 5458107"/>
              <a:gd name="connsiteY2" fmla="*/ 642042 h 4214147"/>
              <a:gd name="connsiteX3" fmla="*/ 2136921 w 5458107"/>
              <a:gd name="connsiteY3" fmla="*/ 758795 h 4214147"/>
              <a:gd name="connsiteX4" fmla="*/ 1903838 w 5458107"/>
              <a:gd name="connsiteY4" fmla="*/ 651218 h 4214147"/>
              <a:gd name="connsiteX5" fmla="*/ 1876945 w 5458107"/>
              <a:gd name="connsiteY5" fmla="*/ 588467 h 4214147"/>
              <a:gd name="connsiteX6" fmla="*/ 2047276 w 5458107"/>
              <a:gd name="connsiteY6" fmla="*/ 1852489 h 4214147"/>
              <a:gd name="connsiteX7" fmla="*/ 1930734 w 5458107"/>
              <a:gd name="connsiteY7" fmla="*/ 696043 h 4214147"/>
              <a:gd name="connsiteX8" fmla="*/ 134209 w 5458107"/>
              <a:gd name="connsiteY8" fmla="*/ 4145 h 4214147"/>
              <a:gd name="connsiteX9" fmla="*/ 2652944 w 5458107"/>
              <a:gd name="connsiteY9" fmla="*/ 976973 h 4214147"/>
              <a:gd name="connsiteX10" fmla="*/ 4706205 w 5458107"/>
              <a:gd name="connsiteY10" fmla="*/ 1976381 h 4214147"/>
              <a:gd name="connsiteX11" fmla="*/ 187995 w 5458107"/>
              <a:gd name="connsiteY11" fmla="*/ 1555040 h 4214147"/>
              <a:gd name="connsiteX12" fmla="*/ 5457951 w 5458107"/>
              <a:gd name="connsiteY12" fmla="*/ 1743089 h 4214147"/>
              <a:gd name="connsiteX13" fmla="*/ 5091689 w 5458107"/>
              <a:gd name="connsiteY13" fmla="*/ 2272216 h 4214147"/>
              <a:gd name="connsiteX14" fmla="*/ 4500019 w 5458107"/>
              <a:gd name="connsiteY14" fmla="*/ 1788122 h 4214147"/>
              <a:gd name="connsiteX15" fmla="*/ 4713666 w 5458107"/>
              <a:gd name="connsiteY15" fmla="*/ 641615 h 4214147"/>
              <a:gd name="connsiteX16" fmla="*/ 4858607 w 5458107"/>
              <a:gd name="connsiteY16" fmla="*/ 1788122 h 4214147"/>
              <a:gd name="connsiteX17" fmla="*/ 4598629 w 5458107"/>
              <a:gd name="connsiteY17" fmla="*/ 2003275 h 4214147"/>
              <a:gd name="connsiteX18" fmla="*/ 4254439 w 5458107"/>
              <a:gd name="connsiteY18" fmla="*/ 1689302 h 4214147"/>
              <a:gd name="connsiteX19" fmla="*/ 3338193 w 5458107"/>
              <a:gd name="connsiteY19" fmla="*/ 1977996 h 4214147"/>
              <a:gd name="connsiteX20" fmla="*/ 1885910 w 5458107"/>
              <a:gd name="connsiteY20" fmla="*/ 4030914 h 4214147"/>
              <a:gd name="connsiteX21" fmla="*/ 780613 w 5458107"/>
              <a:gd name="connsiteY21" fmla="*/ 2164433 h 4214147"/>
              <a:gd name="connsiteX22" fmla="*/ 439956 w 5458107"/>
              <a:gd name="connsiteY22" fmla="*/ 1187279 h 4214147"/>
              <a:gd name="connsiteX0" fmla="*/ 439956 w 5458107"/>
              <a:gd name="connsiteY0" fmla="*/ 1187279 h 4214147"/>
              <a:gd name="connsiteX1" fmla="*/ 3571275 w 5458107"/>
              <a:gd name="connsiteY1" fmla="*/ 316573 h 4214147"/>
              <a:gd name="connsiteX2" fmla="*/ 1939699 w 5458107"/>
              <a:gd name="connsiteY2" fmla="*/ 642042 h 4214147"/>
              <a:gd name="connsiteX3" fmla="*/ 2136921 w 5458107"/>
              <a:gd name="connsiteY3" fmla="*/ 758795 h 4214147"/>
              <a:gd name="connsiteX4" fmla="*/ 1903838 w 5458107"/>
              <a:gd name="connsiteY4" fmla="*/ 651218 h 4214147"/>
              <a:gd name="connsiteX5" fmla="*/ 1876945 w 5458107"/>
              <a:gd name="connsiteY5" fmla="*/ 588467 h 4214147"/>
              <a:gd name="connsiteX6" fmla="*/ 2047276 w 5458107"/>
              <a:gd name="connsiteY6" fmla="*/ 1852489 h 4214147"/>
              <a:gd name="connsiteX7" fmla="*/ 1930734 w 5458107"/>
              <a:gd name="connsiteY7" fmla="*/ 696043 h 4214147"/>
              <a:gd name="connsiteX8" fmla="*/ 134209 w 5458107"/>
              <a:gd name="connsiteY8" fmla="*/ 4145 h 4214147"/>
              <a:gd name="connsiteX9" fmla="*/ 2652944 w 5458107"/>
              <a:gd name="connsiteY9" fmla="*/ 976973 h 4214147"/>
              <a:gd name="connsiteX10" fmla="*/ 4706205 w 5458107"/>
              <a:gd name="connsiteY10" fmla="*/ 1976381 h 4214147"/>
              <a:gd name="connsiteX11" fmla="*/ 187995 w 5458107"/>
              <a:gd name="connsiteY11" fmla="*/ 1555040 h 4214147"/>
              <a:gd name="connsiteX12" fmla="*/ 5457951 w 5458107"/>
              <a:gd name="connsiteY12" fmla="*/ 1743089 h 4214147"/>
              <a:gd name="connsiteX13" fmla="*/ 5091689 w 5458107"/>
              <a:gd name="connsiteY13" fmla="*/ 2272216 h 4214147"/>
              <a:gd name="connsiteX14" fmla="*/ 4500019 w 5458107"/>
              <a:gd name="connsiteY14" fmla="*/ 1788122 h 4214147"/>
              <a:gd name="connsiteX15" fmla="*/ 4713666 w 5458107"/>
              <a:gd name="connsiteY15" fmla="*/ 641615 h 4214147"/>
              <a:gd name="connsiteX16" fmla="*/ 4858607 w 5458107"/>
              <a:gd name="connsiteY16" fmla="*/ 1788122 h 4214147"/>
              <a:gd name="connsiteX17" fmla="*/ 4598629 w 5458107"/>
              <a:gd name="connsiteY17" fmla="*/ 2003275 h 4214147"/>
              <a:gd name="connsiteX18" fmla="*/ 4254439 w 5458107"/>
              <a:gd name="connsiteY18" fmla="*/ 1689302 h 4214147"/>
              <a:gd name="connsiteX19" fmla="*/ 3338193 w 5458107"/>
              <a:gd name="connsiteY19" fmla="*/ 1977996 h 4214147"/>
              <a:gd name="connsiteX20" fmla="*/ 1885910 w 5458107"/>
              <a:gd name="connsiteY20" fmla="*/ 4030914 h 4214147"/>
              <a:gd name="connsiteX21" fmla="*/ 780613 w 5458107"/>
              <a:gd name="connsiteY21" fmla="*/ 2164433 h 4214147"/>
              <a:gd name="connsiteX22" fmla="*/ 439956 w 5458107"/>
              <a:gd name="connsiteY22" fmla="*/ 1187279 h 4214147"/>
              <a:gd name="connsiteX0" fmla="*/ 439956 w 5458107"/>
              <a:gd name="connsiteY0" fmla="*/ 1187279 h 4030914"/>
              <a:gd name="connsiteX1" fmla="*/ 3571275 w 5458107"/>
              <a:gd name="connsiteY1" fmla="*/ 316573 h 4030914"/>
              <a:gd name="connsiteX2" fmla="*/ 1939699 w 5458107"/>
              <a:gd name="connsiteY2" fmla="*/ 642042 h 4030914"/>
              <a:gd name="connsiteX3" fmla="*/ 2136921 w 5458107"/>
              <a:gd name="connsiteY3" fmla="*/ 758795 h 4030914"/>
              <a:gd name="connsiteX4" fmla="*/ 1903838 w 5458107"/>
              <a:gd name="connsiteY4" fmla="*/ 651218 h 4030914"/>
              <a:gd name="connsiteX5" fmla="*/ 1876945 w 5458107"/>
              <a:gd name="connsiteY5" fmla="*/ 588467 h 4030914"/>
              <a:gd name="connsiteX6" fmla="*/ 2047276 w 5458107"/>
              <a:gd name="connsiteY6" fmla="*/ 1852489 h 4030914"/>
              <a:gd name="connsiteX7" fmla="*/ 1930734 w 5458107"/>
              <a:gd name="connsiteY7" fmla="*/ 696043 h 4030914"/>
              <a:gd name="connsiteX8" fmla="*/ 134209 w 5458107"/>
              <a:gd name="connsiteY8" fmla="*/ 4145 h 4030914"/>
              <a:gd name="connsiteX9" fmla="*/ 2652944 w 5458107"/>
              <a:gd name="connsiteY9" fmla="*/ 976973 h 4030914"/>
              <a:gd name="connsiteX10" fmla="*/ 4706205 w 5458107"/>
              <a:gd name="connsiteY10" fmla="*/ 1976381 h 4030914"/>
              <a:gd name="connsiteX11" fmla="*/ 187995 w 5458107"/>
              <a:gd name="connsiteY11" fmla="*/ 1555040 h 4030914"/>
              <a:gd name="connsiteX12" fmla="*/ 5457951 w 5458107"/>
              <a:gd name="connsiteY12" fmla="*/ 1743089 h 4030914"/>
              <a:gd name="connsiteX13" fmla="*/ 5091689 w 5458107"/>
              <a:gd name="connsiteY13" fmla="*/ 2272216 h 4030914"/>
              <a:gd name="connsiteX14" fmla="*/ 4500019 w 5458107"/>
              <a:gd name="connsiteY14" fmla="*/ 1788122 h 4030914"/>
              <a:gd name="connsiteX15" fmla="*/ 4713666 w 5458107"/>
              <a:gd name="connsiteY15" fmla="*/ 641615 h 4030914"/>
              <a:gd name="connsiteX16" fmla="*/ 4858607 w 5458107"/>
              <a:gd name="connsiteY16" fmla="*/ 1788122 h 4030914"/>
              <a:gd name="connsiteX17" fmla="*/ 4598629 w 5458107"/>
              <a:gd name="connsiteY17" fmla="*/ 2003275 h 4030914"/>
              <a:gd name="connsiteX18" fmla="*/ 4254439 w 5458107"/>
              <a:gd name="connsiteY18" fmla="*/ 1689302 h 4030914"/>
              <a:gd name="connsiteX19" fmla="*/ 3338193 w 5458107"/>
              <a:gd name="connsiteY19" fmla="*/ 1977996 h 4030914"/>
              <a:gd name="connsiteX20" fmla="*/ 1885910 w 5458107"/>
              <a:gd name="connsiteY20" fmla="*/ 4030914 h 4030914"/>
              <a:gd name="connsiteX21" fmla="*/ 780613 w 5458107"/>
              <a:gd name="connsiteY21" fmla="*/ 2164433 h 4030914"/>
              <a:gd name="connsiteX22" fmla="*/ 439956 w 5458107"/>
              <a:gd name="connsiteY22" fmla="*/ 1187279 h 4030914"/>
              <a:gd name="connsiteX0" fmla="*/ 439956 w 5458107"/>
              <a:gd name="connsiteY0" fmla="*/ 1187279 h 4004020"/>
              <a:gd name="connsiteX1" fmla="*/ 3571275 w 5458107"/>
              <a:gd name="connsiteY1" fmla="*/ 316573 h 4004020"/>
              <a:gd name="connsiteX2" fmla="*/ 1939699 w 5458107"/>
              <a:gd name="connsiteY2" fmla="*/ 642042 h 4004020"/>
              <a:gd name="connsiteX3" fmla="*/ 2136921 w 5458107"/>
              <a:gd name="connsiteY3" fmla="*/ 758795 h 4004020"/>
              <a:gd name="connsiteX4" fmla="*/ 1903838 w 5458107"/>
              <a:gd name="connsiteY4" fmla="*/ 651218 h 4004020"/>
              <a:gd name="connsiteX5" fmla="*/ 1876945 w 5458107"/>
              <a:gd name="connsiteY5" fmla="*/ 588467 h 4004020"/>
              <a:gd name="connsiteX6" fmla="*/ 2047276 w 5458107"/>
              <a:gd name="connsiteY6" fmla="*/ 1852489 h 4004020"/>
              <a:gd name="connsiteX7" fmla="*/ 1930734 w 5458107"/>
              <a:gd name="connsiteY7" fmla="*/ 696043 h 4004020"/>
              <a:gd name="connsiteX8" fmla="*/ 134209 w 5458107"/>
              <a:gd name="connsiteY8" fmla="*/ 4145 h 4004020"/>
              <a:gd name="connsiteX9" fmla="*/ 2652944 w 5458107"/>
              <a:gd name="connsiteY9" fmla="*/ 976973 h 4004020"/>
              <a:gd name="connsiteX10" fmla="*/ 4706205 w 5458107"/>
              <a:gd name="connsiteY10" fmla="*/ 1976381 h 4004020"/>
              <a:gd name="connsiteX11" fmla="*/ 187995 w 5458107"/>
              <a:gd name="connsiteY11" fmla="*/ 1555040 h 4004020"/>
              <a:gd name="connsiteX12" fmla="*/ 5457951 w 5458107"/>
              <a:gd name="connsiteY12" fmla="*/ 1743089 h 4004020"/>
              <a:gd name="connsiteX13" fmla="*/ 5091689 w 5458107"/>
              <a:gd name="connsiteY13" fmla="*/ 2272216 h 4004020"/>
              <a:gd name="connsiteX14" fmla="*/ 4500019 w 5458107"/>
              <a:gd name="connsiteY14" fmla="*/ 1788122 h 4004020"/>
              <a:gd name="connsiteX15" fmla="*/ 4713666 w 5458107"/>
              <a:gd name="connsiteY15" fmla="*/ 641615 h 4004020"/>
              <a:gd name="connsiteX16" fmla="*/ 4858607 w 5458107"/>
              <a:gd name="connsiteY16" fmla="*/ 1788122 h 4004020"/>
              <a:gd name="connsiteX17" fmla="*/ 4598629 w 5458107"/>
              <a:gd name="connsiteY17" fmla="*/ 2003275 h 4004020"/>
              <a:gd name="connsiteX18" fmla="*/ 4254439 w 5458107"/>
              <a:gd name="connsiteY18" fmla="*/ 1689302 h 4004020"/>
              <a:gd name="connsiteX19" fmla="*/ 3338193 w 5458107"/>
              <a:gd name="connsiteY19" fmla="*/ 1977996 h 4004020"/>
              <a:gd name="connsiteX20" fmla="*/ 1590074 w 5458107"/>
              <a:gd name="connsiteY20" fmla="*/ 4004020 h 4004020"/>
              <a:gd name="connsiteX21" fmla="*/ 780613 w 5458107"/>
              <a:gd name="connsiteY21" fmla="*/ 2164433 h 4004020"/>
              <a:gd name="connsiteX22" fmla="*/ 439956 w 5458107"/>
              <a:gd name="connsiteY22" fmla="*/ 1187279 h 4004020"/>
              <a:gd name="connsiteX0" fmla="*/ 439956 w 5458107"/>
              <a:gd name="connsiteY0" fmla="*/ 1187279 h 4004020"/>
              <a:gd name="connsiteX1" fmla="*/ 3571275 w 5458107"/>
              <a:gd name="connsiteY1" fmla="*/ 316573 h 4004020"/>
              <a:gd name="connsiteX2" fmla="*/ 1939699 w 5458107"/>
              <a:gd name="connsiteY2" fmla="*/ 642042 h 4004020"/>
              <a:gd name="connsiteX3" fmla="*/ 2136921 w 5458107"/>
              <a:gd name="connsiteY3" fmla="*/ 758795 h 4004020"/>
              <a:gd name="connsiteX4" fmla="*/ 1903838 w 5458107"/>
              <a:gd name="connsiteY4" fmla="*/ 651218 h 4004020"/>
              <a:gd name="connsiteX5" fmla="*/ 1876945 w 5458107"/>
              <a:gd name="connsiteY5" fmla="*/ 588467 h 4004020"/>
              <a:gd name="connsiteX6" fmla="*/ 2047276 w 5458107"/>
              <a:gd name="connsiteY6" fmla="*/ 1852489 h 4004020"/>
              <a:gd name="connsiteX7" fmla="*/ 1930734 w 5458107"/>
              <a:gd name="connsiteY7" fmla="*/ 696043 h 4004020"/>
              <a:gd name="connsiteX8" fmla="*/ 134209 w 5458107"/>
              <a:gd name="connsiteY8" fmla="*/ 4145 h 4004020"/>
              <a:gd name="connsiteX9" fmla="*/ 2652944 w 5458107"/>
              <a:gd name="connsiteY9" fmla="*/ 976973 h 4004020"/>
              <a:gd name="connsiteX10" fmla="*/ 4706205 w 5458107"/>
              <a:gd name="connsiteY10" fmla="*/ 1976381 h 4004020"/>
              <a:gd name="connsiteX11" fmla="*/ 187995 w 5458107"/>
              <a:gd name="connsiteY11" fmla="*/ 1555040 h 4004020"/>
              <a:gd name="connsiteX12" fmla="*/ 5457951 w 5458107"/>
              <a:gd name="connsiteY12" fmla="*/ 1743089 h 4004020"/>
              <a:gd name="connsiteX13" fmla="*/ 5091689 w 5458107"/>
              <a:gd name="connsiteY13" fmla="*/ 2272216 h 4004020"/>
              <a:gd name="connsiteX14" fmla="*/ 4500019 w 5458107"/>
              <a:gd name="connsiteY14" fmla="*/ 1788122 h 4004020"/>
              <a:gd name="connsiteX15" fmla="*/ 4713666 w 5458107"/>
              <a:gd name="connsiteY15" fmla="*/ 641615 h 4004020"/>
              <a:gd name="connsiteX16" fmla="*/ 4858607 w 5458107"/>
              <a:gd name="connsiteY16" fmla="*/ 1788122 h 4004020"/>
              <a:gd name="connsiteX17" fmla="*/ 4598629 w 5458107"/>
              <a:gd name="connsiteY17" fmla="*/ 2003275 h 4004020"/>
              <a:gd name="connsiteX18" fmla="*/ 4254439 w 5458107"/>
              <a:gd name="connsiteY18" fmla="*/ 1689302 h 4004020"/>
              <a:gd name="connsiteX19" fmla="*/ 3338193 w 5458107"/>
              <a:gd name="connsiteY19" fmla="*/ 1977996 h 4004020"/>
              <a:gd name="connsiteX20" fmla="*/ 1590074 w 5458107"/>
              <a:gd name="connsiteY20" fmla="*/ 4004020 h 4004020"/>
              <a:gd name="connsiteX21" fmla="*/ 780613 w 5458107"/>
              <a:gd name="connsiteY21" fmla="*/ 2164433 h 4004020"/>
              <a:gd name="connsiteX22" fmla="*/ 439956 w 5458107"/>
              <a:gd name="connsiteY22" fmla="*/ 1187279 h 4004020"/>
              <a:gd name="connsiteX0" fmla="*/ 439956 w 5458107"/>
              <a:gd name="connsiteY0" fmla="*/ 1187279 h 4004020"/>
              <a:gd name="connsiteX1" fmla="*/ 3571275 w 5458107"/>
              <a:gd name="connsiteY1" fmla="*/ 316573 h 4004020"/>
              <a:gd name="connsiteX2" fmla="*/ 1939699 w 5458107"/>
              <a:gd name="connsiteY2" fmla="*/ 642042 h 4004020"/>
              <a:gd name="connsiteX3" fmla="*/ 2136921 w 5458107"/>
              <a:gd name="connsiteY3" fmla="*/ 758795 h 4004020"/>
              <a:gd name="connsiteX4" fmla="*/ 1903838 w 5458107"/>
              <a:gd name="connsiteY4" fmla="*/ 651218 h 4004020"/>
              <a:gd name="connsiteX5" fmla="*/ 1876945 w 5458107"/>
              <a:gd name="connsiteY5" fmla="*/ 588467 h 4004020"/>
              <a:gd name="connsiteX6" fmla="*/ 2047276 w 5458107"/>
              <a:gd name="connsiteY6" fmla="*/ 1852489 h 4004020"/>
              <a:gd name="connsiteX7" fmla="*/ 1930734 w 5458107"/>
              <a:gd name="connsiteY7" fmla="*/ 696043 h 4004020"/>
              <a:gd name="connsiteX8" fmla="*/ 134209 w 5458107"/>
              <a:gd name="connsiteY8" fmla="*/ 4145 h 4004020"/>
              <a:gd name="connsiteX9" fmla="*/ 2652944 w 5458107"/>
              <a:gd name="connsiteY9" fmla="*/ 976973 h 4004020"/>
              <a:gd name="connsiteX10" fmla="*/ 4706205 w 5458107"/>
              <a:gd name="connsiteY10" fmla="*/ 1976381 h 4004020"/>
              <a:gd name="connsiteX11" fmla="*/ 187995 w 5458107"/>
              <a:gd name="connsiteY11" fmla="*/ 1555040 h 4004020"/>
              <a:gd name="connsiteX12" fmla="*/ 5457951 w 5458107"/>
              <a:gd name="connsiteY12" fmla="*/ 1743089 h 4004020"/>
              <a:gd name="connsiteX13" fmla="*/ 5091689 w 5458107"/>
              <a:gd name="connsiteY13" fmla="*/ 2272216 h 4004020"/>
              <a:gd name="connsiteX14" fmla="*/ 4500019 w 5458107"/>
              <a:gd name="connsiteY14" fmla="*/ 1788122 h 4004020"/>
              <a:gd name="connsiteX15" fmla="*/ 4713666 w 5458107"/>
              <a:gd name="connsiteY15" fmla="*/ 641615 h 4004020"/>
              <a:gd name="connsiteX16" fmla="*/ 4858607 w 5458107"/>
              <a:gd name="connsiteY16" fmla="*/ 1788122 h 4004020"/>
              <a:gd name="connsiteX17" fmla="*/ 4598629 w 5458107"/>
              <a:gd name="connsiteY17" fmla="*/ 2003275 h 4004020"/>
              <a:gd name="connsiteX18" fmla="*/ 4254439 w 5458107"/>
              <a:gd name="connsiteY18" fmla="*/ 1689302 h 4004020"/>
              <a:gd name="connsiteX19" fmla="*/ 3338193 w 5458107"/>
              <a:gd name="connsiteY19" fmla="*/ 1977996 h 4004020"/>
              <a:gd name="connsiteX20" fmla="*/ 1590074 w 5458107"/>
              <a:gd name="connsiteY20" fmla="*/ 4004020 h 4004020"/>
              <a:gd name="connsiteX21" fmla="*/ 780613 w 5458107"/>
              <a:gd name="connsiteY21" fmla="*/ 2164433 h 4004020"/>
              <a:gd name="connsiteX22" fmla="*/ 439956 w 5458107"/>
              <a:gd name="connsiteY22" fmla="*/ 1187279 h 4004020"/>
              <a:gd name="connsiteX0" fmla="*/ 439956 w 5458107"/>
              <a:gd name="connsiteY0" fmla="*/ 1187279 h 4004020"/>
              <a:gd name="connsiteX1" fmla="*/ 3571275 w 5458107"/>
              <a:gd name="connsiteY1" fmla="*/ 316573 h 4004020"/>
              <a:gd name="connsiteX2" fmla="*/ 1939699 w 5458107"/>
              <a:gd name="connsiteY2" fmla="*/ 642042 h 4004020"/>
              <a:gd name="connsiteX3" fmla="*/ 2136921 w 5458107"/>
              <a:gd name="connsiteY3" fmla="*/ 758795 h 4004020"/>
              <a:gd name="connsiteX4" fmla="*/ 1903838 w 5458107"/>
              <a:gd name="connsiteY4" fmla="*/ 651218 h 4004020"/>
              <a:gd name="connsiteX5" fmla="*/ 1876945 w 5458107"/>
              <a:gd name="connsiteY5" fmla="*/ 588467 h 4004020"/>
              <a:gd name="connsiteX6" fmla="*/ 2047276 w 5458107"/>
              <a:gd name="connsiteY6" fmla="*/ 1852489 h 4004020"/>
              <a:gd name="connsiteX7" fmla="*/ 1930734 w 5458107"/>
              <a:gd name="connsiteY7" fmla="*/ 696043 h 4004020"/>
              <a:gd name="connsiteX8" fmla="*/ 134209 w 5458107"/>
              <a:gd name="connsiteY8" fmla="*/ 4145 h 4004020"/>
              <a:gd name="connsiteX9" fmla="*/ 2652944 w 5458107"/>
              <a:gd name="connsiteY9" fmla="*/ 976973 h 4004020"/>
              <a:gd name="connsiteX10" fmla="*/ 4706205 w 5458107"/>
              <a:gd name="connsiteY10" fmla="*/ 1976381 h 4004020"/>
              <a:gd name="connsiteX11" fmla="*/ 187995 w 5458107"/>
              <a:gd name="connsiteY11" fmla="*/ 1555040 h 4004020"/>
              <a:gd name="connsiteX12" fmla="*/ 5457951 w 5458107"/>
              <a:gd name="connsiteY12" fmla="*/ 1743089 h 4004020"/>
              <a:gd name="connsiteX13" fmla="*/ 5091689 w 5458107"/>
              <a:gd name="connsiteY13" fmla="*/ 2272216 h 4004020"/>
              <a:gd name="connsiteX14" fmla="*/ 4500019 w 5458107"/>
              <a:gd name="connsiteY14" fmla="*/ 1788122 h 4004020"/>
              <a:gd name="connsiteX15" fmla="*/ 4713666 w 5458107"/>
              <a:gd name="connsiteY15" fmla="*/ 641615 h 4004020"/>
              <a:gd name="connsiteX16" fmla="*/ 4858607 w 5458107"/>
              <a:gd name="connsiteY16" fmla="*/ 1788122 h 4004020"/>
              <a:gd name="connsiteX17" fmla="*/ 4598629 w 5458107"/>
              <a:gd name="connsiteY17" fmla="*/ 2003275 h 4004020"/>
              <a:gd name="connsiteX18" fmla="*/ 4254439 w 5458107"/>
              <a:gd name="connsiteY18" fmla="*/ 1689302 h 4004020"/>
              <a:gd name="connsiteX19" fmla="*/ 3338193 w 5458107"/>
              <a:gd name="connsiteY19" fmla="*/ 1977996 h 4004020"/>
              <a:gd name="connsiteX20" fmla="*/ 1231486 w 5458107"/>
              <a:gd name="connsiteY20" fmla="*/ 4004020 h 4004020"/>
              <a:gd name="connsiteX21" fmla="*/ 780613 w 5458107"/>
              <a:gd name="connsiteY21" fmla="*/ 2164433 h 4004020"/>
              <a:gd name="connsiteX22" fmla="*/ 439956 w 5458107"/>
              <a:gd name="connsiteY22" fmla="*/ 1187279 h 4004020"/>
              <a:gd name="connsiteX0" fmla="*/ 439956 w 5458107"/>
              <a:gd name="connsiteY0" fmla="*/ 1187279 h 4210903"/>
              <a:gd name="connsiteX1" fmla="*/ 3571275 w 5458107"/>
              <a:gd name="connsiteY1" fmla="*/ 316573 h 4210903"/>
              <a:gd name="connsiteX2" fmla="*/ 1939699 w 5458107"/>
              <a:gd name="connsiteY2" fmla="*/ 642042 h 4210903"/>
              <a:gd name="connsiteX3" fmla="*/ 2136921 w 5458107"/>
              <a:gd name="connsiteY3" fmla="*/ 758795 h 4210903"/>
              <a:gd name="connsiteX4" fmla="*/ 1903838 w 5458107"/>
              <a:gd name="connsiteY4" fmla="*/ 651218 h 4210903"/>
              <a:gd name="connsiteX5" fmla="*/ 1876945 w 5458107"/>
              <a:gd name="connsiteY5" fmla="*/ 588467 h 4210903"/>
              <a:gd name="connsiteX6" fmla="*/ 2047276 w 5458107"/>
              <a:gd name="connsiteY6" fmla="*/ 1852489 h 4210903"/>
              <a:gd name="connsiteX7" fmla="*/ 1930734 w 5458107"/>
              <a:gd name="connsiteY7" fmla="*/ 696043 h 4210903"/>
              <a:gd name="connsiteX8" fmla="*/ 134209 w 5458107"/>
              <a:gd name="connsiteY8" fmla="*/ 4145 h 4210903"/>
              <a:gd name="connsiteX9" fmla="*/ 2652944 w 5458107"/>
              <a:gd name="connsiteY9" fmla="*/ 976973 h 4210903"/>
              <a:gd name="connsiteX10" fmla="*/ 4706205 w 5458107"/>
              <a:gd name="connsiteY10" fmla="*/ 1976381 h 4210903"/>
              <a:gd name="connsiteX11" fmla="*/ 187995 w 5458107"/>
              <a:gd name="connsiteY11" fmla="*/ 1555040 h 4210903"/>
              <a:gd name="connsiteX12" fmla="*/ 5457951 w 5458107"/>
              <a:gd name="connsiteY12" fmla="*/ 1743089 h 4210903"/>
              <a:gd name="connsiteX13" fmla="*/ 5091689 w 5458107"/>
              <a:gd name="connsiteY13" fmla="*/ 2272216 h 4210903"/>
              <a:gd name="connsiteX14" fmla="*/ 4500019 w 5458107"/>
              <a:gd name="connsiteY14" fmla="*/ 1788122 h 4210903"/>
              <a:gd name="connsiteX15" fmla="*/ 4713666 w 5458107"/>
              <a:gd name="connsiteY15" fmla="*/ 641615 h 4210903"/>
              <a:gd name="connsiteX16" fmla="*/ 4858607 w 5458107"/>
              <a:gd name="connsiteY16" fmla="*/ 1788122 h 4210903"/>
              <a:gd name="connsiteX17" fmla="*/ 4598629 w 5458107"/>
              <a:gd name="connsiteY17" fmla="*/ 2003275 h 4210903"/>
              <a:gd name="connsiteX18" fmla="*/ 4254439 w 5458107"/>
              <a:gd name="connsiteY18" fmla="*/ 1689302 h 4210903"/>
              <a:gd name="connsiteX19" fmla="*/ 3338193 w 5458107"/>
              <a:gd name="connsiteY19" fmla="*/ 1977996 h 4210903"/>
              <a:gd name="connsiteX20" fmla="*/ 1231486 w 5458107"/>
              <a:gd name="connsiteY20" fmla="*/ 4004020 h 4210903"/>
              <a:gd name="connsiteX21" fmla="*/ 780613 w 5458107"/>
              <a:gd name="connsiteY21" fmla="*/ 2164433 h 4210903"/>
              <a:gd name="connsiteX22" fmla="*/ 439956 w 5458107"/>
              <a:gd name="connsiteY22" fmla="*/ 1187279 h 4210903"/>
              <a:gd name="connsiteX0" fmla="*/ 439956 w 5458107"/>
              <a:gd name="connsiteY0" fmla="*/ 1187279 h 2753601"/>
              <a:gd name="connsiteX1" fmla="*/ 3571275 w 5458107"/>
              <a:gd name="connsiteY1" fmla="*/ 316573 h 2753601"/>
              <a:gd name="connsiteX2" fmla="*/ 1939699 w 5458107"/>
              <a:gd name="connsiteY2" fmla="*/ 642042 h 2753601"/>
              <a:gd name="connsiteX3" fmla="*/ 2136921 w 5458107"/>
              <a:gd name="connsiteY3" fmla="*/ 758795 h 2753601"/>
              <a:gd name="connsiteX4" fmla="*/ 1903838 w 5458107"/>
              <a:gd name="connsiteY4" fmla="*/ 651218 h 2753601"/>
              <a:gd name="connsiteX5" fmla="*/ 1876945 w 5458107"/>
              <a:gd name="connsiteY5" fmla="*/ 588467 h 2753601"/>
              <a:gd name="connsiteX6" fmla="*/ 2047276 w 5458107"/>
              <a:gd name="connsiteY6" fmla="*/ 1852489 h 2753601"/>
              <a:gd name="connsiteX7" fmla="*/ 1930734 w 5458107"/>
              <a:gd name="connsiteY7" fmla="*/ 696043 h 2753601"/>
              <a:gd name="connsiteX8" fmla="*/ 134209 w 5458107"/>
              <a:gd name="connsiteY8" fmla="*/ 4145 h 2753601"/>
              <a:gd name="connsiteX9" fmla="*/ 2652944 w 5458107"/>
              <a:gd name="connsiteY9" fmla="*/ 976973 h 2753601"/>
              <a:gd name="connsiteX10" fmla="*/ 4706205 w 5458107"/>
              <a:gd name="connsiteY10" fmla="*/ 1976381 h 2753601"/>
              <a:gd name="connsiteX11" fmla="*/ 187995 w 5458107"/>
              <a:gd name="connsiteY11" fmla="*/ 1555040 h 2753601"/>
              <a:gd name="connsiteX12" fmla="*/ 5457951 w 5458107"/>
              <a:gd name="connsiteY12" fmla="*/ 1743089 h 2753601"/>
              <a:gd name="connsiteX13" fmla="*/ 5091689 w 5458107"/>
              <a:gd name="connsiteY13" fmla="*/ 2272216 h 2753601"/>
              <a:gd name="connsiteX14" fmla="*/ 4500019 w 5458107"/>
              <a:gd name="connsiteY14" fmla="*/ 1788122 h 2753601"/>
              <a:gd name="connsiteX15" fmla="*/ 4713666 w 5458107"/>
              <a:gd name="connsiteY15" fmla="*/ 641615 h 2753601"/>
              <a:gd name="connsiteX16" fmla="*/ 4858607 w 5458107"/>
              <a:gd name="connsiteY16" fmla="*/ 1788122 h 2753601"/>
              <a:gd name="connsiteX17" fmla="*/ 4598629 w 5458107"/>
              <a:gd name="connsiteY17" fmla="*/ 2003275 h 2753601"/>
              <a:gd name="connsiteX18" fmla="*/ 4254439 w 5458107"/>
              <a:gd name="connsiteY18" fmla="*/ 1689302 h 2753601"/>
              <a:gd name="connsiteX19" fmla="*/ 3338193 w 5458107"/>
              <a:gd name="connsiteY19" fmla="*/ 1977996 h 2753601"/>
              <a:gd name="connsiteX20" fmla="*/ 1267345 w 5458107"/>
              <a:gd name="connsiteY20" fmla="*/ 2381408 h 2753601"/>
              <a:gd name="connsiteX21" fmla="*/ 780613 w 5458107"/>
              <a:gd name="connsiteY21" fmla="*/ 2164433 h 2753601"/>
              <a:gd name="connsiteX22" fmla="*/ 439956 w 5458107"/>
              <a:gd name="connsiteY22" fmla="*/ 1187279 h 2753601"/>
              <a:gd name="connsiteX0" fmla="*/ 439956 w 5458107"/>
              <a:gd name="connsiteY0" fmla="*/ 1187279 h 2384411"/>
              <a:gd name="connsiteX1" fmla="*/ 3571275 w 5458107"/>
              <a:gd name="connsiteY1" fmla="*/ 316573 h 2384411"/>
              <a:gd name="connsiteX2" fmla="*/ 1939699 w 5458107"/>
              <a:gd name="connsiteY2" fmla="*/ 642042 h 2384411"/>
              <a:gd name="connsiteX3" fmla="*/ 2136921 w 5458107"/>
              <a:gd name="connsiteY3" fmla="*/ 758795 h 2384411"/>
              <a:gd name="connsiteX4" fmla="*/ 1903838 w 5458107"/>
              <a:gd name="connsiteY4" fmla="*/ 651218 h 2384411"/>
              <a:gd name="connsiteX5" fmla="*/ 1876945 w 5458107"/>
              <a:gd name="connsiteY5" fmla="*/ 588467 h 2384411"/>
              <a:gd name="connsiteX6" fmla="*/ 2047276 w 5458107"/>
              <a:gd name="connsiteY6" fmla="*/ 1852489 h 2384411"/>
              <a:gd name="connsiteX7" fmla="*/ 1930734 w 5458107"/>
              <a:gd name="connsiteY7" fmla="*/ 696043 h 2384411"/>
              <a:gd name="connsiteX8" fmla="*/ 134209 w 5458107"/>
              <a:gd name="connsiteY8" fmla="*/ 4145 h 2384411"/>
              <a:gd name="connsiteX9" fmla="*/ 2652944 w 5458107"/>
              <a:gd name="connsiteY9" fmla="*/ 976973 h 2384411"/>
              <a:gd name="connsiteX10" fmla="*/ 4706205 w 5458107"/>
              <a:gd name="connsiteY10" fmla="*/ 1976381 h 2384411"/>
              <a:gd name="connsiteX11" fmla="*/ 187995 w 5458107"/>
              <a:gd name="connsiteY11" fmla="*/ 1555040 h 2384411"/>
              <a:gd name="connsiteX12" fmla="*/ 5457951 w 5458107"/>
              <a:gd name="connsiteY12" fmla="*/ 1743089 h 2384411"/>
              <a:gd name="connsiteX13" fmla="*/ 5091689 w 5458107"/>
              <a:gd name="connsiteY13" fmla="*/ 2272216 h 2384411"/>
              <a:gd name="connsiteX14" fmla="*/ 4500019 w 5458107"/>
              <a:gd name="connsiteY14" fmla="*/ 1788122 h 2384411"/>
              <a:gd name="connsiteX15" fmla="*/ 4713666 w 5458107"/>
              <a:gd name="connsiteY15" fmla="*/ 641615 h 2384411"/>
              <a:gd name="connsiteX16" fmla="*/ 4858607 w 5458107"/>
              <a:gd name="connsiteY16" fmla="*/ 1788122 h 2384411"/>
              <a:gd name="connsiteX17" fmla="*/ 4598629 w 5458107"/>
              <a:gd name="connsiteY17" fmla="*/ 2003275 h 2384411"/>
              <a:gd name="connsiteX18" fmla="*/ 4254439 w 5458107"/>
              <a:gd name="connsiteY18" fmla="*/ 1689302 h 2384411"/>
              <a:gd name="connsiteX19" fmla="*/ 3338193 w 5458107"/>
              <a:gd name="connsiteY19" fmla="*/ 1977996 h 2384411"/>
              <a:gd name="connsiteX20" fmla="*/ 1267345 w 5458107"/>
              <a:gd name="connsiteY20" fmla="*/ 2381408 h 2384411"/>
              <a:gd name="connsiteX21" fmla="*/ 1751440 w 5458107"/>
              <a:gd name="connsiteY21" fmla="*/ 2321859 h 2384411"/>
              <a:gd name="connsiteX22" fmla="*/ 780613 w 5458107"/>
              <a:gd name="connsiteY22" fmla="*/ 2164433 h 2384411"/>
              <a:gd name="connsiteX23" fmla="*/ 439956 w 5458107"/>
              <a:gd name="connsiteY23" fmla="*/ 1187279 h 2384411"/>
              <a:gd name="connsiteX0" fmla="*/ 439956 w 5458107"/>
              <a:gd name="connsiteY0" fmla="*/ 1187279 h 2464345"/>
              <a:gd name="connsiteX1" fmla="*/ 3571275 w 5458107"/>
              <a:gd name="connsiteY1" fmla="*/ 316573 h 2464345"/>
              <a:gd name="connsiteX2" fmla="*/ 1939699 w 5458107"/>
              <a:gd name="connsiteY2" fmla="*/ 642042 h 2464345"/>
              <a:gd name="connsiteX3" fmla="*/ 2136921 w 5458107"/>
              <a:gd name="connsiteY3" fmla="*/ 758795 h 2464345"/>
              <a:gd name="connsiteX4" fmla="*/ 1903838 w 5458107"/>
              <a:gd name="connsiteY4" fmla="*/ 651218 h 2464345"/>
              <a:gd name="connsiteX5" fmla="*/ 1876945 w 5458107"/>
              <a:gd name="connsiteY5" fmla="*/ 588467 h 2464345"/>
              <a:gd name="connsiteX6" fmla="*/ 2047276 w 5458107"/>
              <a:gd name="connsiteY6" fmla="*/ 1852489 h 2464345"/>
              <a:gd name="connsiteX7" fmla="*/ 1930734 w 5458107"/>
              <a:gd name="connsiteY7" fmla="*/ 696043 h 2464345"/>
              <a:gd name="connsiteX8" fmla="*/ 134209 w 5458107"/>
              <a:gd name="connsiteY8" fmla="*/ 4145 h 2464345"/>
              <a:gd name="connsiteX9" fmla="*/ 2652944 w 5458107"/>
              <a:gd name="connsiteY9" fmla="*/ 976973 h 2464345"/>
              <a:gd name="connsiteX10" fmla="*/ 4706205 w 5458107"/>
              <a:gd name="connsiteY10" fmla="*/ 1976381 h 2464345"/>
              <a:gd name="connsiteX11" fmla="*/ 187995 w 5458107"/>
              <a:gd name="connsiteY11" fmla="*/ 1555040 h 2464345"/>
              <a:gd name="connsiteX12" fmla="*/ 5457951 w 5458107"/>
              <a:gd name="connsiteY12" fmla="*/ 1743089 h 2464345"/>
              <a:gd name="connsiteX13" fmla="*/ 5091689 w 5458107"/>
              <a:gd name="connsiteY13" fmla="*/ 2272216 h 2464345"/>
              <a:gd name="connsiteX14" fmla="*/ 4500019 w 5458107"/>
              <a:gd name="connsiteY14" fmla="*/ 1788122 h 2464345"/>
              <a:gd name="connsiteX15" fmla="*/ 4713666 w 5458107"/>
              <a:gd name="connsiteY15" fmla="*/ 641615 h 2464345"/>
              <a:gd name="connsiteX16" fmla="*/ 4858607 w 5458107"/>
              <a:gd name="connsiteY16" fmla="*/ 1788122 h 2464345"/>
              <a:gd name="connsiteX17" fmla="*/ 4598629 w 5458107"/>
              <a:gd name="connsiteY17" fmla="*/ 2003275 h 2464345"/>
              <a:gd name="connsiteX18" fmla="*/ 4254439 w 5458107"/>
              <a:gd name="connsiteY18" fmla="*/ 1689302 h 2464345"/>
              <a:gd name="connsiteX19" fmla="*/ 3338193 w 5458107"/>
              <a:gd name="connsiteY19" fmla="*/ 1977996 h 2464345"/>
              <a:gd name="connsiteX20" fmla="*/ 1267345 w 5458107"/>
              <a:gd name="connsiteY20" fmla="*/ 2381408 h 2464345"/>
              <a:gd name="connsiteX21" fmla="*/ 3427840 w 5458107"/>
              <a:gd name="connsiteY21" fmla="*/ 2456329 h 2464345"/>
              <a:gd name="connsiteX22" fmla="*/ 780613 w 5458107"/>
              <a:gd name="connsiteY22" fmla="*/ 2164433 h 2464345"/>
              <a:gd name="connsiteX23" fmla="*/ 439956 w 5458107"/>
              <a:gd name="connsiteY23" fmla="*/ 1187279 h 2464345"/>
              <a:gd name="connsiteX0" fmla="*/ 439956 w 5458107"/>
              <a:gd name="connsiteY0" fmla="*/ 1187279 h 2527397"/>
              <a:gd name="connsiteX1" fmla="*/ 3571275 w 5458107"/>
              <a:gd name="connsiteY1" fmla="*/ 316573 h 2527397"/>
              <a:gd name="connsiteX2" fmla="*/ 1939699 w 5458107"/>
              <a:gd name="connsiteY2" fmla="*/ 642042 h 2527397"/>
              <a:gd name="connsiteX3" fmla="*/ 2136921 w 5458107"/>
              <a:gd name="connsiteY3" fmla="*/ 758795 h 2527397"/>
              <a:gd name="connsiteX4" fmla="*/ 1903838 w 5458107"/>
              <a:gd name="connsiteY4" fmla="*/ 651218 h 2527397"/>
              <a:gd name="connsiteX5" fmla="*/ 1876945 w 5458107"/>
              <a:gd name="connsiteY5" fmla="*/ 588467 h 2527397"/>
              <a:gd name="connsiteX6" fmla="*/ 2047276 w 5458107"/>
              <a:gd name="connsiteY6" fmla="*/ 1852489 h 2527397"/>
              <a:gd name="connsiteX7" fmla="*/ 1930734 w 5458107"/>
              <a:gd name="connsiteY7" fmla="*/ 696043 h 2527397"/>
              <a:gd name="connsiteX8" fmla="*/ 134209 w 5458107"/>
              <a:gd name="connsiteY8" fmla="*/ 4145 h 2527397"/>
              <a:gd name="connsiteX9" fmla="*/ 2652944 w 5458107"/>
              <a:gd name="connsiteY9" fmla="*/ 976973 h 2527397"/>
              <a:gd name="connsiteX10" fmla="*/ 4706205 w 5458107"/>
              <a:gd name="connsiteY10" fmla="*/ 1976381 h 2527397"/>
              <a:gd name="connsiteX11" fmla="*/ 187995 w 5458107"/>
              <a:gd name="connsiteY11" fmla="*/ 1555040 h 2527397"/>
              <a:gd name="connsiteX12" fmla="*/ 5457951 w 5458107"/>
              <a:gd name="connsiteY12" fmla="*/ 1743089 h 2527397"/>
              <a:gd name="connsiteX13" fmla="*/ 5091689 w 5458107"/>
              <a:gd name="connsiteY13" fmla="*/ 2272216 h 2527397"/>
              <a:gd name="connsiteX14" fmla="*/ 4500019 w 5458107"/>
              <a:gd name="connsiteY14" fmla="*/ 1788122 h 2527397"/>
              <a:gd name="connsiteX15" fmla="*/ 4713666 w 5458107"/>
              <a:gd name="connsiteY15" fmla="*/ 641615 h 2527397"/>
              <a:gd name="connsiteX16" fmla="*/ 4858607 w 5458107"/>
              <a:gd name="connsiteY16" fmla="*/ 1788122 h 2527397"/>
              <a:gd name="connsiteX17" fmla="*/ 4598629 w 5458107"/>
              <a:gd name="connsiteY17" fmla="*/ 2003275 h 2527397"/>
              <a:gd name="connsiteX18" fmla="*/ 4254439 w 5458107"/>
              <a:gd name="connsiteY18" fmla="*/ 1689302 h 2527397"/>
              <a:gd name="connsiteX19" fmla="*/ 3338193 w 5458107"/>
              <a:gd name="connsiteY19" fmla="*/ 1977996 h 2527397"/>
              <a:gd name="connsiteX20" fmla="*/ 281228 w 5458107"/>
              <a:gd name="connsiteY20" fmla="*/ 2524844 h 2527397"/>
              <a:gd name="connsiteX21" fmla="*/ 3427840 w 5458107"/>
              <a:gd name="connsiteY21" fmla="*/ 2456329 h 2527397"/>
              <a:gd name="connsiteX22" fmla="*/ 780613 w 5458107"/>
              <a:gd name="connsiteY22" fmla="*/ 2164433 h 2527397"/>
              <a:gd name="connsiteX23" fmla="*/ 439956 w 5458107"/>
              <a:gd name="connsiteY23" fmla="*/ 1187279 h 2527397"/>
              <a:gd name="connsiteX0" fmla="*/ 439956 w 5458107"/>
              <a:gd name="connsiteY0" fmla="*/ 1187279 h 2546569"/>
              <a:gd name="connsiteX1" fmla="*/ 3571275 w 5458107"/>
              <a:gd name="connsiteY1" fmla="*/ 316573 h 2546569"/>
              <a:gd name="connsiteX2" fmla="*/ 1939699 w 5458107"/>
              <a:gd name="connsiteY2" fmla="*/ 642042 h 2546569"/>
              <a:gd name="connsiteX3" fmla="*/ 2136921 w 5458107"/>
              <a:gd name="connsiteY3" fmla="*/ 758795 h 2546569"/>
              <a:gd name="connsiteX4" fmla="*/ 1903838 w 5458107"/>
              <a:gd name="connsiteY4" fmla="*/ 651218 h 2546569"/>
              <a:gd name="connsiteX5" fmla="*/ 1876945 w 5458107"/>
              <a:gd name="connsiteY5" fmla="*/ 588467 h 2546569"/>
              <a:gd name="connsiteX6" fmla="*/ 2047276 w 5458107"/>
              <a:gd name="connsiteY6" fmla="*/ 1852489 h 2546569"/>
              <a:gd name="connsiteX7" fmla="*/ 1930734 w 5458107"/>
              <a:gd name="connsiteY7" fmla="*/ 696043 h 2546569"/>
              <a:gd name="connsiteX8" fmla="*/ 134209 w 5458107"/>
              <a:gd name="connsiteY8" fmla="*/ 4145 h 2546569"/>
              <a:gd name="connsiteX9" fmla="*/ 2652944 w 5458107"/>
              <a:gd name="connsiteY9" fmla="*/ 976973 h 2546569"/>
              <a:gd name="connsiteX10" fmla="*/ 4706205 w 5458107"/>
              <a:gd name="connsiteY10" fmla="*/ 1976381 h 2546569"/>
              <a:gd name="connsiteX11" fmla="*/ 187995 w 5458107"/>
              <a:gd name="connsiteY11" fmla="*/ 1555040 h 2546569"/>
              <a:gd name="connsiteX12" fmla="*/ 5457951 w 5458107"/>
              <a:gd name="connsiteY12" fmla="*/ 1743089 h 2546569"/>
              <a:gd name="connsiteX13" fmla="*/ 5091689 w 5458107"/>
              <a:gd name="connsiteY13" fmla="*/ 2272216 h 2546569"/>
              <a:gd name="connsiteX14" fmla="*/ 4500019 w 5458107"/>
              <a:gd name="connsiteY14" fmla="*/ 1788122 h 2546569"/>
              <a:gd name="connsiteX15" fmla="*/ 4713666 w 5458107"/>
              <a:gd name="connsiteY15" fmla="*/ 641615 h 2546569"/>
              <a:gd name="connsiteX16" fmla="*/ 4858607 w 5458107"/>
              <a:gd name="connsiteY16" fmla="*/ 1788122 h 2546569"/>
              <a:gd name="connsiteX17" fmla="*/ 4598629 w 5458107"/>
              <a:gd name="connsiteY17" fmla="*/ 2003275 h 2546569"/>
              <a:gd name="connsiteX18" fmla="*/ 4254439 w 5458107"/>
              <a:gd name="connsiteY18" fmla="*/ 1689302 h 2546569"/>
              <a:gd name="connsiteX19" fmla="*/ 3338193 w 5458107"/>
              <a:gd name="connsiteY19" fmla="*/ 1977996 h 2546569"/>
              <a:gd name="connsiteX20" fmla="*/ 281228 w 5458107"/>
              <a:gd name="connsiteY20" fmla="*/ 2524844 h 2546569"/>
              <a:gd name="connsiteX21" fmla="*/ 1608004 w 5458107"/>
              <a:gd name="connsiteY21" fmla="*/ 2384612 h 2546569"/>
              <a:gd name="connsiteX22" fmla="*/ 3427840 w 5458107"/>
              <a:gd name="connsiteY22" fmla="*/ 2456329 h 2546569"/>
              <a:gd name="connsiteX23" fmla="*/ 780613 w 5458107"/>
              <a:gd name="connsiteY23" fmla="*/ 2164433 h 2546569"/>
              <a:gd name="connsiteX24" fmla="*/ 439956 w 5458107"/>
              <a:gd name="connsiteY24" fmla="*/ 1187279 h 2546569"/>
              <a:gd name="connsiteX0" fmla="*/ 439956 w 5458107"/>
              <a:gd name="connsiteY0" fmla="*/ 1187279 h 2546569"/>
              <a:gd name="connsiteX1" fmla="*/ 3571275 w 5458107"/>
              <a:gd name="connsiteY1" fmla="*/ 316573 h 2546569"/>
              <a:gd name="connsiteX2" fmla="*/ 1939699 w 5458107"/>
              <a:gd name="connsiteY2" fmla="*/ 642042 h 2546569"/>
              <a:gd name="connsiteX3" fmla="*/ 2136921 w 5458107"/>
              <a:gd name="connsiteY3" fmla="*/ 758795 h 2546569"/>
              <a:gd name="connsiteX4" fmla="*/ 1903838 w 5458107"/>
              <a:gd name="connsiteY4" fmla="*/ 651218 h 2546569"/>
              <a:gd name="connsiteX5" fmla="*/ 1876945 w 5458107"/>
              <a:gd name="connsiteY5" fmla="*/ 588467 h 2546569"/>
              <a:gd name="connsiteX6" fmla="*/ 2047276 w 5458107"/>
              <a:gd name="connsiteY6" fmla="*/ 1852489 h 2546569"/>
              <a:gd name="connsiteX7" fmla="*/ 1930734 w 5458107"/>
              <a:gd name="connsiteY7" fmla="*/ 696043 h 2546569"/>
              <a:gd name="connsiteX8" fmla="*/ 134209 w 5458107"/>
              <a:gd name="connsiteY8" fmla="*/ 4145 h 2546569"/>
              <a:gd name="connsiteX9" fmla="*/ 2652944 w 5458107"/>
              <a:gd name="connsiteY9" fmla="*/ 976973 h 2546569"/>
              <a:gd name="connsiteX10" fmla="*/ 4706205 w 5458107"/>
              <a:gd name="connsiteY10" fmla="*/ 1976381 h 2546569"/>
              <a:gd name="connsiteX11" fmla="*/ 187995 w 5458107"/>
              <a:gd name="connsiteY11" fmla="*/ 1555040 h 2546569"/>
              <a:gd name="connsiteX12" fmla="*/ 5457951 w 5458107"/>
              <a:gd name="connsiteY12" fmla="*/ 1743089 h 2546569"/>
              <a:gd name="connsiteX13" fmla="*/ 5091689 w 5458107"/>
              <a:gd name="connsiteY13" fmla="*/ 2272216 h 2546569"/>
              <a:gd name="connsiteX14" fmla="*/ 4500019 w 5458107"/>
              <a:gd name="connsiteY14" fmla="*/ 1788122 h 2546569"/>
              <a:gd name="connsiteX15" fmla="*/ 4713666 w 5458107"/>
              <a:gd name="connsiteY15" fmla="*/ 641615 h 2546569"/>
              <a:gd name="connsiteX16" fmla="*/ 4858607 w 5458107"/>
              <a:gd name="connsiteY16" fmla="*/ 1788122 h 2546569"/>
              <a:gd name="connsiteX17" fmla="*/ 4598629 w 5458107"/>
              <a:gd name="connsiteY17" fmla="*/ 2003275 h 2546569"/>
              <a:gd name="connsiteX18" fmla="*/ 4254439 w 5458107"/>
              <a:gd name="connsiteY18" fmla="*/ 1689302 h 2546569"/>
              <a:gd name="connsiteX19" fmla="*/ 3338193 w 5458107"/>
              <a:gd name="connsiteY19" fmla="*/ 1977996 h 2546569"/>
              <a:gd name="connsiteX20" fmla="*/ 281228 w 5458107"/>
              <a:gd name="connsiteY20" fmla="*/ 2524844 h 2546569"/>
              <a:gd name="connsiteX21" fmla="*/ 1608004 w 5458107"/>
              <a:gd name="connsiteY21" fmla="*/ 2384612 h 2546569"/>
              <a:gd name="connsiteX22" fmla="*/ 2352076 w 5458107"/>
              <a:gd name="connsiteY22" fmla="*/ 2348753 h 2546569"/>
              <a:gd name="connsiteX23" fmla="*/ 780613 w 5458107"/>
              <a:gd name="connsiteY23" fmla="*/ 2164433 h 2546569"/>
              <a:gd name="connsiteX24" fmla="*/ 439956 w 5458107"/>
              <a:gd name="connsiteY24" fmla="*/ 1187279 h 2546569"/>
              <a:gd name="connsiteX0" fmla="*/ 439956 w 5458107"/>
              <a:gd name="connsiteY0" fmla="*/ 1187279 h 2445113"/>
              <a:gd name="connsiteX1" fmla="*/ 3571275 w 5458107"/>
              <a:gd name="connsiteY1" fmla="*/ 316573 h 2445113"/>
              <a:gd name="connsiteX2" fmla="*/ 1939699 w 5458107"/>
              <a:gd name="connsiteY2" fmla="*/ 642042 h 2445113"/>
              <a:gd name="connsiteX3" fmla="*/ 2136921 w 5458107"/>
              <a:gd name="connsiteY3" fmla="*/ 758795 h 2445113"/>
              <a:gd name="connsiteX4" fmla="*/ 1903838 w 5458107"/>
              <a:gd name="connsiteY4" fmla="*/ 651218 h 2445113"/>
              <a:gd name="connsiteX5" fmla="*/ 1876945 w 5458107"/>
              <a:gd name="connsiteY5" fmla="*/ 588467 h 2445113"/>
              <a:gd name="connsiteX6" fmla="*/ 2047276 w 5458107"/>
              <a:gd name="connsiteY6" fmla="*/ 1852489 h 2445113"/>
              <a:gd name="connsiteX7" fmla="*/ 1930734 w 5458107"/>
              <a:gd name="connsiteY7" fmla="*/ 696043 h 2445113"/>
              <a:gd name="connsiteX8" fmla="*/ 134209 w 5458107"/>
              <a:gd name="connsiteY8" fmla="*/ 4145 h 2445113"/>
              <a:gd name="connsiteX9" fmla="*/ 2652944 w 5458107"/>
              <a:gd name="connsiteY9" fmla="*/ 976973 h 2445113"/>
              <a:gd name="connsiteX10" fmla="*/ 4706205 w 5458107"/>
              <a:gd name="connsiteY10" fmla="*/ 1976381 h 2445113"/>
              <a:gd name="connsiteX11" fmla="*/ 187995 w 5458107"/>
              <a:gd name="connsiteY11" fmla="*/ 1555040 h 2445113"/>
              <a:gd name="connsiteX12" fmla="*/ 5457951 w 5458107"/>
              <a:gd name="connsiteY12" fmla="*/ 1743089 h 2445113"/>
              <a:gd name="connsiteX13" fmla="*/ 5091689 w 5458107"/>
              <a:gd name="connsiteY13" fmla="*/ 2272216 h 2445113"/>
              <a:gd name="connsiteX14" fmla="*/ 4500019 w 5458107"/>
              <a:gd name="connsiteY14" fmla="*/ 1788122 h 2445113"/>
              <a:gd name="connsiteX15" fmla="*/ 4713666 w 5458107"/>
              <a:gd name="connsiteY15" fmla="*/ 641615 h 2445113"/>
              <a:gd name="connsiteX16" fmla="*/ 4858607 w 5458107"/>
              <a:gd name="connsiteY16" fmla="*/ 1788122 h 2445113"/>
              <a:gd name="connsiteX17" fmla="*/ 4598629 w 5458107"/>
              <a:gd name="connsiteY17" fmla="*/ 2003275 h 2445113"/>
              <a:gd name="connsiteX18" fmla="*/ 4254439 w 5458107"/>
              <a:gd name="connsiteY18" fmla="*/ 1689302 h 2445113"/>
              <a:gd name="connsiteX19" fmla="*/ 3338193 w 5458107"/>
              <a:gd name="connsiteY19" fmla="*/ 1977996 h 2445113"/>
              <a:gd name="connsiteX20" fmla="*/ 783252 w 5458107"/>
              <a:gd name="connsiteY20" fmla="*/ 2408303 h 2445113"/>
              <a:gd name="connsiteX21" fmla="*/ 1608004 w 5458107"/>
              <a:gd name="connsiteY21" fmla="*/ 2384612 h 2445113"/>
              <a:gd name="connsiteX22" fmla="*/ 2352076 w 5458107"/>
              <a:gd name="connsiteY22" fmla="*/ 2348753 h 2445113"/>
              <a:gd name="connsiteX23" fmla="*/ 780613 w 5458107"/>
              <a:gd name="connsiteY23" fmla="*/ 2164433 h 2445113"/>
              <a:gd name="connsiteX24" fmla="*/ 439956 w 5458107"/>
              <a:gd name="connsiteY24" fmla="*/ 1187279 h 244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58107" h="2445113">
                <a:moveTo>
                  <a:pt x="439956" y="1187279"/>
                </a:moveTo>
                <a:cubicBezTo>
                  <a:pt x="667502" y="918150"/>
                  <a:pt x="3360762" y="436068"/>
                  <a:pt x="3571275" y="316573"/>
                </a:cubicBezTo>
                <a:cubicBezTo>
                  <a:pt x="3815256" y="128583"/>
                  <a:pt x="4879225" y="48654"/>
                  <a:pt x="1939699" y="642042"/>
                </a:cubicBezTo>
                <a:cubicBezTo>
                  <a:pt x="1651334" y="466228"/>
                  <a:pt x="2145886" y="761748"/>
                  <a:pt x="2136921" y="758795"/>
                </a:cubicBezTo>
                <a:cubicBezTo>
                  <a:pt x="2133933" y="740901"/>
                  <a:pt x="1899356" y="634783"/>
                  <a:pt x="1903838" y="651218"/>
                </a:cubicBezTo>
                <a:cubicBezTo>
                  <a:pt x="1908320" y="667654"/>
                  <a:pt x="1859015" y="583985"/>
                  <a:pt x="1876945" y="588467"/>
                </a:cubicBezTo>
                <a:cubicBezTo>
                  <a:pt x="1894875" y="592950"/>
                  <a:pt x="2216111" y="1735948"/>
                  <a:pt x="2047276" y="1852489"/>
                </a:cubicBezTo>
                <a:cubicBezTo>
                  <a:pt x="1878441" y="1969030"/>
                  <a:pt x="2295896" y="1077312"/>
                  <a:pt x="1930734" y="696043"/>
                </a:cubicBezTo>
                <a:cubicBezTo>
                  <a:pt x="1565572" y="314774"/>
                  <a:pt x="13841" y="-42677"/>
                  <a:pt x="134209" y="4145"/>
                </a:cubicBezTo>
                <a:cubicBezTo>
                  <a:pt x="254577" y="50967"/>
                  <a:pt x="1890945" y="648267"/>
                  <a:pt x="2652944" y="976973"/>
                </a:cubicBezTo>
                <a:cubicBezTo>
                  <a:pt x="3414943" y="1305679"/>
                  <a:pt x="4266877" y="1824754"/>
                  <a:pt x="4706205" y="1976381"/>
                </a:cubicBezTo>
                <a:cubicBezTo>
                  <a:pt x="5145533" y="2128008"/>
                  <a:pt x="49257" y="1573004"/>
                  <a:pt x="187995" y="1555040"/>
                </a:cubicBezTo>
                <a:cubicBezTo>
                  <a:pt x="326733" y="1537076"/>
                  <a:pt x="5490821" y="1678842"/>
                  <a:pt x="5457951" y="1743089"/>
                </a:cubicBezTo>
                <a:cubicBezTo>
                  <a:pt x="5425081" y="1807336"/>
                  <a:pt x="5013780" y="2293099"/>
                  <a:pt x="5091689" y="2272216"/>
                </a:cubicBezTo>
                <a:cubicBezTo>
                  <a:pt x="5169598" y="2251333"/>
                  <a:pt x="4563023" y="2059889"/>
                  <a:pt x="4500019" y="1788122"/>
                </a:cubicBezTo>
                <a:cubicBezTo>
                  <a:pt x="4437015" y="1516355"/>
                  <a:pt x="4629996" y="690921"/>
                  <a:pt x="4713666" y="641615"/>
                </a:cubicBezTo>
                <a:cubicBezTo>
                  <a:pt x="4797336" y="592309"/>
                  <a:pt x="4877780" y="1561179"/>
                  <a:pt x="4858607" y="1788122"/>
                </a:cubicBezTo>
                <a:cubicBezTo>
                  <a:pt x="4839434" y="2015065"/>
                  <a:pt x="4699324" y="2019745"/>
                  <a:pt x="4598629" y="2003275"/>
                </a:cubicBezTo>
                <a:cubicBezTo>
                  <a:pt x="4497934" y="1986805"/>
                  <a:pt x="4681159" y="1627774"/>
                  <a:pt x="4254439" y="1689302"/>
                </a:cubicBezTo>
                <a:cubicBezTo>
                  <a:pt x="3827719" y="1750830"/>
                  <a:pt x="3761336" y="1897010"/>
                  <a:pt x="3338193" y="1977996"/>
                </a:cubicBezTo>
                <a:cubicBezTo>
                  <a:pt x="2915050" y="2058982"/>
                  <a:pt x="1073111" y="2318122"/>
                  <a:pt x="783252" y="2408303"/>
                </a:cubicBezTo>
                <a:cubicBezTo>
                  <a:pt x="493393" y="2498484"/>
                  <a:pt x="1083569" y="2396031"/>
                  <a:pt x="1608004" y="2384612"/>
                </a:cubicBezTo>
                <a:cubicBezTo>
                  <a:pt x="2132439" y="2373193"/>
                  <a:pt x="2488480" y="2407861"/>
                  <a:pt x="2352076" y="2348753"/>
                </a:cubicBezTo>
                <a:cubicBezTo>
                  <a:pt x="2215672" y="2289645"/>
                  <a:pt x="999194" y="2310200"/>
                  <a:pt x="780613" y="2164433"/>
                </a:cubicBezTo>
                <a:cubicBezTo>
                  <a:pt x="395130" y="2035938"/>
                  <a:pt x="-555126" y="1826762"/>
                  <a:pt x="439956" y="118727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 rot="196589" flipH="1">
            <a:off x="1004300" y="150875"/>
            <a:ext cx="810542" cy="3967112"/>
          </a:xfrm>
          <a:custGeom>
            <a:avLst/>
            <a:gdLst>
              <a:gd name="connsiteX0" fmla="*/ 0 w 609600"/>
              <a:gd name="connsiteY0" fmla="*/ 1066800 h 2133600"/>
              <a:gd name="connsiteX1" fmla="*/ 304800 w 609600"/>
              <a:gd name="connsiteY1" fmla="*/ 0 h 2133600"/>
              <a:gd name="connsiteX2" fmla="*/ 609600 w 609600"/>
              <a:gd name="connsiteY2" fmla="*/ 1066800 h 2133600"/>
              <a:gd name="connsiteX3" fmla="*/ 304800 w 609600"/>
              <a:gd name="connsiteY3" fmla="*/ 2133600 h 2133600"/>
              <a:gd name="connsiteX4" fmla="*/ 0 w 609600"/>
              <a:gd name="connsiteY4" fmla="*/ 1066800 h 2133600"/>
              <a:gd name="connsiteX0" fmla="*/ 70116 w 1718000"/>
              <a:gd name="connsiteY0" fmla="*/ 1685365 h 2752165"/>
              <a:gd name="connsiteX1" fmla="*/ 1701692 w 1718000"/>
              <a:gd name="connsiteY1" fmla="*/ 0 h 2752165"/>
              <a:gd name="connsiteX2" fmla="*/ 679716 w 1718000"/>
              <a:gd name="connsiteY2" fmla="*/ 1685365 h 2752165"/>
              <a:gd name="connsiteX3" fmla="*/ 374916 w 1718000"/>
              <a:gd name="connsiteY3" fmla="*/ 2752165 h 2752165"/>
              <a:gd name="connsiteX4" fmla="*/ 70116 w 1718000"/>
              <a:gd name="connsiteY4" fmla="*/ 1685365 h 2752165"/>
              <a:gd name="connsiteX0" fmla="*/ 12780 w 622380"/>
              <a:gd name="connsiteY0" fmla="*/ 1595718 h 2662518"/>
              <a:gd name="connsiteX1" fmla="*/ 156215 w 622380"/>
              <a:gd name="connsiteY1" fmla="*/ 0 h 2662518"/>
              <a:gd name="connsiteX2" fmla="*/ 622380 w 622380"/>
              <a:gd name="connsiteY2" fmla="*/ 1595718 h 2662518"/>
              <a:gd name="connsiteX3" fmla="*/ 317580 w 622380"/>
              <a:gd name="connsiteY3" fmla="*/ 2662518 h 2662518"/>
              <a:gd name="connsiteX4" fmla="*/ 12780 w 622380"/>
              <a:gd name="connsiteY4" fmla="*/ 1595718 h 2662518"/>
              <a:gd name="connsiteX0" fmla="*/ 58518 w 497788"/>
              <a:gd name="connsiteY0" fmla="*/ 1640583 h 2662629"/>
              <a:gd name="connsiteX1" fmla="*/ 31623 w 497788"/>
              <a:gd name="connsiteY1" fmla="*/ 41 h 2662629"/>
              <a:gd name="connsiteX2" fmla="*/ 497788 w 497788"/>
              <a:gd name="connsiteY2" fmla="*/ 1595759 h 2662629"/>
              <a:gd name="connsiteX3" fmla="*/ 192988 w 497788"/>
              <a:gd name="connsiteY3" fmla="*/ 2662559 h 2662629"/>
              <a:gd name="connsiteX4" fmla="*/ 58518 w 497788"/>
              <a:gd name="connsiteY4" fmla="*/ 1640583 h 2662629"/>
              <a:gd name="connsiteX0" fmla="*/ 213001 w 652271"/>
              <a:gd name="connsiteY0" fmla="*/ 1640583 h 2662786"/>
              <a:gd name="connsiteX1" fmla="*/ 186106 w 652271"/>
              <a:gd name="connsiteY1" fmla="*/ 41 h 2662786"/>
              <a:gd name="connsiteX2" fmla="*/ 652271 w 652271"/>
              <a:gd name="connsiteY2" fmla="*/ 1595759 h 2662786"/>
              <a:gd name="connsiteX3" fmla="*/ 347471 w 652271"/>
              <a:gd name="connsiteY3" fmla="*/ 2662559 h 2662786"/>
              <a:gd name="connsiteX4" fmla="*/ 213001 w 652271"/>
              <a:gd name="connsiteY4" fmla="*/ 1640583 h 2662786"/>
              <a:gd name="connsiteX0" fmla="*/ 57331 w 496601"/>
              <a:gd name="connsiteY0" fmla="*/ 1640583 h 3092909"/>
              <a:gd name="connsiteX1" fmla="*/ 30436 w 496601"/>
              <a:gd name="connsiteY1" fmla="*/ 41 h 3092909"/>
              <a:gd name="connsiteX2" fmla="*/ 496601 w 496601"/>
              <a:gd name="connsiteY2" fmla="*/ 1595759 h 3092909"/>
              <a:gd name="connsiteX3" fmla="*/ 155943 w 496601"/>
              <a:gd name="connsiteY3" fmla="*/ 3092865 h 3092909"/>
              <a:gd name="connsiteX4" fmla="*/ 57331 w 496601"/>
              <a:gd name="connsiteY4" fmla="*/ 1640583 h 3092909"/>
              <a:gd name="connsiteX0" fmla="*/ 10692 w 548574"/>
              <a:gd name="connsiteY0" fmla="*/ 1559886 h 3092879"/>
              <a:gd name="connsiteX1" fmla="*/ 82409 w 548574"/>
              <a:gd name="connsiteY1" fmla="*/ 26 h 3092879"/>
              <a:gd name="connsiteX2" fmla="*/ 548574 w 548574"/>
              <a:gd name="connsiteY2" fmla="*/ 1595744 h 3092879"/>
              <a:gd name="connsiteX3" fmla="*/ 207916 w 548574"/>
              <a:gd name="connsiteY3" fmla="*/ 3092850 h 3092879"/>
              <a:gd name="connsiteX4" fmla="*/ 10692 w 548574"/>
              <a:gd name="connsiteY4" fmla="*/ 1559886 h 3092879"/>
              <a:gd name="connsiteX0" fmla="*/ 201878 w 739760"/>
              <a:gd name="connsiteY0" fmla="*/ 1559881 h 3092874"/>
              <a:gd name="connsiteX1" fmla="*/ 273595 w 739760"/>
              <a:gd name="connsiteY1" fmla="*/ 21 h 3092874"/>
              <a:gd name="connsiteX2" fmla="*/ 739760 w 739760"/>
              <a:gd name="connsiteY2" fmla="*/ 1595739 h 3092874"/>
              <a:gd name="connsiteX3" fmla="*/ 399102 w 739760"/>
              <a:gd name="connsiteY3" fmla="*/ 3092845 h 3092874"/>
              <a:gd name="connsiteX4" fmla="*/ 201878 w 739760"/>
              <a:gd name="connsiteY4" fmla="*/ 1559881 h 3092874"/>
              <a:gd name="connsiteX0" fmla="*/ 179115 w 833538"/>
              <a:gd name="connsiteY0" fmla="*/ 1631604 h 3092871"/>
              <a:gd name="connsiteX1" fmla="*/ 367373 w 833538"/>
              <a:gd name="connsiteY1" fmla="*/ 26 h 3092871"/>
              <a:gd name="connsiteX2" fmla="*/ 833538 w 833538"/>
              <a:gd name="connsiteY2" fmla="*/ 1595744 h 3092871"/>
              <a:gd name="connsiteX3" fmla="*/ 492880 w 833538"/>
              <a:gd name="connsiteY3" fmla="*/ 3092850 h 3092871"/>
              <a:gd name="connsiteX4" fmla="*/ 179115 w 833538"/>
              <a:gd name="connsiteY4" fmla="*/ 1631604 h 3092871"/>
              <a:gd name="connsiteX0" fmla="*/ 422330 w 1076753"/>
              <a:gd name="connsiteY0" fmla="*/ 2026043 h 3487319"/>
              <a:gd name="connsiteX1" fmla="*/ 18917 w 1076753"/>
              <a:gd name="connsiteY1" fmla="*/ 18 h 3487319"/>
              <a:gd name="connsiteX2" fmla="*/ 1076753 w 1076753"/>
              <a:gd name="connsiteY2" fmla="*/ 1990183 h 3487319"/>
              <a:gd name="connsiteX3" fmla="*/ 736095 w 1076753"/>
              <a:gd name="connsiteY3" fmla="*/ 3487289 h 3487319"/>
              <a:gd name="connsiteX4" fmla="*/ 422330 w 1076753"/>
              <a:gd name="connsiteY4" fmla="*/ 2026043 h 3487319"/>
              <a:gd name="connsiteX0" fmla="*/ 422330 w 1076753"/>
              <a:gd name="connsiteY0" fmla="*/ 2052976 h 3487422"/>
              <a:gd name="connsiteX1" fmla="*/ 18917 w 1076753"/>
              <a:gd name="connsiteY1" fmla="*/ 57 h 3487422"/>
              <a:gd name="connsiteX2" fmla="*/ 1076753 w 1076753"/>
              <a:gd name="connsiteY2" fmla="*/ 1990222 h 3487422"/>
              <a:gd name="connsiteX3" fmla="*/ 736095 w 1076753"/>
              <a:gd name="connsiteY3" fmla="*/ 3487328 h 3487422"/>
              <a:gd name="connsiteX4" fmla="*/ 422330 w 1076753"/>
              <a:gd name="connsiteY4" fmla="*/ 2052976 h 3487422"/>
              <a:gd name="connsiteX0" fmla="*/ 529010 w 1183433"/>
              <a:gd name="connsiteY0" fmla="*/ 2052976 h 3487410"/>
              <a:gd name="connsiteX1" fmla="*/ 125597 w 1183433"/>
              <a:gd name="connsiteY1" fmla="*/ 57 h 3487410"/>
              <a:gd name="connsiteX2" fmla="*/ 1183433 w 1183433"/>
              <a:gd name="connsiteY2" fmla="*/ 1990222 h 3487410"/>
              <a:gd name="connsiteX3" fmla="*/ 842775 w 1183433"/>
              <a:gd name="connsiteY3" fmla="*/ 3487328 h 3487410"/>
              <a:gd name="connsiteX4" fmla="*/ 529010 w 1183433"/>
              <a:gd name="connsiteY4" fmla="*/ 2052976 h 348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433" h="3487410">
                <a:moveTo>
                  <a:pt x="529010" y="2052976"/>
                </a:moveTo>
                <a:cubicBezTo>
                  <a:pt x="-227014" y="1597270"/>
                  <a:pt x="16527" y="10516"/>
                  <a:pt x="125597" y="57"/>
                </a:cubicBezTo>
                <a:cubicBezTo>
                  <a:pt x="234667" y="-10402"/>
                  <a:pt x="1183433" y="1401045"/>
                  <a:pt x="1183433" y="1990222"/>
                </a:cubicBezTo>
                <a:cubicBezTo>
                  <a:pt x="1183433" y="2579399"/>
                  <a:pt x="951845" y="3476869"/>
                  <a:pt x="842775" y="3487328"/>
                </a:cubicBezTo>
                <a:cubicBezTo>
                  <a:pt x="733705" y="3497787"/>
                  <a:pt x="1285034" y="2508682"/>
                  <a:pt x="529010" y="2052976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3818013">
            <a:off x="354670" y="2111018"/>
            <a:ext cx="1999964" cy="4389395"/>
          </a:xfrm>
          <a:custGeom>
            <a:avLst/>
            <a:gdLst>
              <a:gd name="connsiteX0" fmla="*/ 1905512 w 3811025"/>
              <a:gd name="connsiteY0" fmla="*/ 0 h 7086600"/>
              <a:gd name="connsiteX1" fmla="*/ 3811025 w 3811025"/>
              <a:gd name="connsiteY1" fmla="*/ 3543300 h 7086600"/>
              <a:gd name="connsiteX2" fmla="*/ 1905513 w 3811025"/>
              <a:gd name="connsiteY2" fmla="*/ 3543300 h 7086600"/>
              <a:gd name="connsiteX3" fmla="*/ 1905512 w 3811025"/>
              <a:gd name="connsiteY3" fmla="*/ 0 h 7086600"/>
              <a:gd name="connsiteX0" fmla="*/ 1905512 w 3811025"/>
              <a:gd name="connsiteY0" fmla="*/ 0 h 7086600"/>
              <a:gd name="connsiteX1" fmla="*/ 3811025 w 3811025"/>
              <a:gd name="connsiteY1" fmla="*/ 3543300 h 7086600"/>
              <a:gd name="connsiteX0" fmla="*/ 1500187 w 3405700"/>
              <a:gd name="connsiteY0" fmla="*/ 2614613 h 6157913"/>
              <a:gd name="connsiteX1" fmla="*/ 3405700 w 3405700"/>
              <a:gd name="connsiteY1" fmla="*/ 6157913 h 6157913"/>
              <a:gd name="connsiteX2" fmla="*/ 1500188 w 3405700"/>
              <a:gd name="connsiteY2" fmla="*/ 6157913 h 6157913"/>
              <a:gd name="connsiteX3" fmla="*/ 1500187 w 3405700"/>
              <a:gd name="connsiteY3" fmla="*/ 2614613 h 6157913"/>
              <a:gd name="connsiteX0" fmla="*/ 0 w 3405700"/>
              <a:gd name="connsiteY0" fmla="*/ 0 h 6157913"/>
              <a:gd name="connsiteX1" fmla="*/ 3405700 w 3405700"/>
              <a:gd name="connsiteY1" fmla="*/ 6157913 h 6157913"/>
              <a:gd name="connsiteX0" fmla="*/ 1517002 w 3422515"/>
              <a:gd name="connsiteY0" fmla="*/ 2792311 h 6335611"/>
              <a:gd name="connsiteX1" fmla="*/ 3422515 w 3422515"/>
              <a:gd name="connsiteY1" fmla="*/ 6335611 h 6335611"/>
              <a:gd name="connsiteX2" fmla="*/ 1517003 w 3422515"/>
              <a:gd name="connsiteY2" fmla="*/ 6335611 h 6335611"/>
              <a:gd name="connsiteX3" fmla="*/ 1517002 w 3422515"/>
              <a:gd name="connsiteY3" fmla="*/ 2792311 h 6335611"/>
              <a:gd name="connsiteX0" fmla="*/ 16815 w 3422515"/>
              <a:gd name="connsiteY0" fmla="*/ 177698 h 6335611"/>
              <a:gd name="connsiteX1" fmla="*/ 116455 w 3422515"/>
              <a:gd name="connsiteY1" fmla="*/ 230087 h 6335611"/>
              <a:gd name="connsiteX2" fmla="*/ 3422515 w 3422515"/>
              <a:gd name="connsiteY2" fmla="*/ 6335611 h 6335611"/>
              <a:gd name="connsiteX0" fmla="*/ 1517002 w 3422515"/>
              <a:gd name="connsiteY0" fmla="*/ 2662193 h 6205493"/>
              <a:gd name="connsiteX1" fmla="*/ 3422515 w 3422515"/>
              <a:gd name="connsiteY1" fmla="*/ 6205493 h 6205493"/>
              <a:gd name="connsiteX2" fmla="*/ 1517003 w 3422515"/>
              <a:gd name="connsiteY2" fmla="*/ 6205493 h 6205493"/>
              <a:gd name="connsiteX3" fmla="*/ 1517002 w 3422515"/>
              <a:gd name="connsiteY3" fmla="*/ 2662193 h 6205493"/>
              <a:gd name="connsiteX0" fmla="*/ 16815 w 3422515"/>
              <a:gd name="connsiteY0" fmla="*/ 47580 h 6205493"/>
              <a:gd name="connsiteX1" fmla="*/ 116455 w 3422515"/>
              <a:gd name="connsiteY1" fmla="*/ 99969 h 6205493"/>
              <a:gd name="connsiteX2" fmla="*/ 3422515 w 3422515"/>
              <a:gd name="connsiteY2" fmla="*/ 6205493 h 620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2515" h="6205493" stroke="0" extrusionOk="0">
                <a:moveTo>
                  <a:pt x="1517002" y="2662193"/>
                </a:moveTo>
                <a:cubicBezTo>
                  <a:pt x="2569388" y="2662193"/>
                  <a:pt x="3422515" y="4248582"/>
                  <a:pt x="3422515" y="6205493"/>
                </a:cubicBezTo>
                <a:lnTo>
                  <a:pt x="1517003" y="6205493"/>
                </a:lnTo>
                <a:cubicBezTo>
                  <a:pt x="1517003" y="5024393"/>
                  <a:pt x="1517002" y="3843293"/>
                  <a:pt x="1517002" y="2662193"/>
                </a:cubicBezTo>
                <a:close/>
              </a:path>
              <a:path w="3422515" h="6205493" fill="none">
                <a:moveTo>
                  <a:pt x="16815" y="47580"/>
                </a:moveTo>
                <a:cubicBezTo>
                  <a:pt x="276309" y="284911"/>
                  <a:pt x="-207913" y="-196695"/>
                  <a:pt x="116455" y="99969"/>
                </a:cubicBezTo>
                <a:cubicBezTo>
                  <a:pt x="1826439" y="2562181"/>
                  <a:pt x="3422515" y="4248582"/>
                  <a:pt x="3422515" y="6205493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89144" y="609600"/>
            <a:ext cx="3219309" cy="2597238"/>
          </a:xfrm>
          <a:custGeom>
            <a:avLst/>
            <a:gdLst>
              <a:gd name="connsiteX0" fmla="*/ 2158241 w 5886309"/>
              <a:gd name="connsiteY0" fmla="*/ 3960601 h 5188038"/>
              <a:gd name="connsiteX1" fmla="*/ 2159475 w 5886309"/>
              <a:gd name="connsiteY1" fmla="*/ 3961281 h 5188038"/>
              <a:gd name="connsiteX2" fmla="*/ 2980414 w 5886309"/>
              <a:gd name="connsiteY2" fmla="*/ 4149818 h 5188038"/>
              <a:gd name="connsiteX3" fmla="*/ 3156507 w 5886309"/>
              <a:gd name="connsiteY3" fmla="*/ 4141753 h 5188038"/>
              <a:gd name="connsiteX4" fmla="*/ 3292653 w 5886309"/>
              <a:gd name="connsiteY4" fmla="*/ 4122907 h 5188038"/>
              <a:gd name="connsiteX5" fmla="*/ 3295609 w 5886309"/>
              <a:gd name="connsiteY5" fmla="*/ 4171697 h 5188038"/>
              <a:gd name="connsiteX6" fmla="*/ 3447053 w 5886309"/>
              <a:gd name="connsiteY6" fmla="*/ 4519829 h 5188038"/>
              <a:gd name="connsiteX7" fmla="*/ 3488619 w 5886309"/>
              <a:gd name="connsiteY7" fmla="*/ 4561811 h 5188038"/>
              <a:gd name="connsiteX8" fmla="*/ 3485360 w 5886309"/>
              <a:gd name="connsiteY8" fmla="*/ 4579608 h 5188038"/>
              <a:gd name="connsiteX9" fmla="*/ 2589537 w 5886309"/>
              <a:gd name="connsiteY9" fmla="*/ 5188038 h 5188038"/>
              <a:gd name="connsiteX10" fmla="*/ 1675137 w 5886309"/>
              <a:gd name="connsiteY10" fmla="*/ 4426038 h 5188038"/>
              <a:gd name="connsiteX11" fmla="*/ 1679858 w 5886309"/>
              <a:gd name="connsiteY11" fmla="*/ 4348128 h 5188038"/>
              <a:gd name="connsiteX12" fmla="*/ 1683238 w 5886309"/>
              <a:gd name="connsiteY12" fmla="*/ 4329673 h 5188038"/>
              <a:gd name="connsiteX13" fmla="*/ 1778533 w 5886309"/>
              <a:gd name="connsiteY13" fmla="*/ 4292610 h 5188038"/>
              <a:gd name="connsiteX14" fmla="*/ 2100910 w 5886309"/>
              <a:gd name="connsiteY14" fmla="*/ 4048621 h 5188038"/>
              <a:gd name="connsiteX15" fmla="*/ 3306695 w 5886309"/>
              <a:gd name="connsiteY15" fmla="*/ 3955344 h 5188038"/>
              <a:gd name="connsiteX16" fmla="*/ 3347772 w 5886309"/>
              <a:gd name="connsiteY16" fmla="*/ 3999997 h 5188038"/>
              <a:gd name="connsiteX17" fmla="*/ 3411871 w 5886309"/>
              <a:gd name="connsiteY17" fmla="*/ 4098408 h 5188038"/>
              <a:gd name="connsiteX18" fmla="*/ 3327513 w 5886309"/>
              <a:gd name="connsiteY18" fmla="*/ 4118082 h 5188038"/>
              <a:gd name="connsiteX19" fmla="*/ 3292653 w 5886309"/>
              <a:gd name="connsiteY19" fmla="*/ 4122907 h 5188038"/>
              <a:gd name="connsiteX20" fmla="*/ 3290888 w 5886309"/>
              <a:gd name="connsiteY20" fmla="*/ 4093787 h 5188038"/>
              <a:gd name="connsiteX21" fmla="*/ 3295609 w 5886309"/>
              <a:gd name="connsiteY21" fmla="*/ 4015877 h 5188038"/>
              <a:gd name="connsiteX22" fmla="*/ 2248782 w 5886309"/>
              <a:gd name="connsiteY22" fmla="*/ 3719996 h 5188038"/>
              <a:gd name="connsiteX23" fmla="*/ 2238498 w 5886309"/>
              <a:gd name="connsiteY23" fmla="*/ 3776149 h 5188038"/>
              <a:gd name="connsiteX24" fmla="*/ 2185217 w 5886309"/>
              <a:gd name="connsiteY24" fmla="*/ 3919184 h 5188038"/>
              <a:gd name="connsiteX25" fmla="*/ 2158241 w 5886309"/>
              <a:gd name="connsiteY25" fmla="*/ 3960601 h 5188038"/>
              <a:gd name="connsiteX26" fmla="*/ 2017473 w 5886309"/>
              <a:gd name="connsiteY26" fmla="*/ 3883036 h 5188038"/>
              <a:gd name="connsiteX27" fmla="*/ 1982813 w 5886309"/>
              <a:gd name="connsiteY27" fmla="*/ 3859820 h 5188038"/>
              <a:gd name="connsiteX28" fmla="*/ 2078288 w 5886309"/>
              <a:gd name="connsiteY28" fmla="*/ 3794176 h 5188038"/>
              <a:gd name="connsiteX29" fmla="*/ 2233612 w 5886309"/>
              <a:gd name="connsiteY29" fmla="*/ 3723920 h 5188038"/>
              <a:gd name="connsiteX30" fmla="*/ 4338523 w 5886309"/>
              <a:gd name="connsiteY30" fmla="*/ 3547422 h 5188038"/>
              <a:gd name="connsiteX31" fmla="*/ 4460660 w 5886309"/>
              <a:gd name="connsiteY31" fmla="*/ 3631399 h 5188038"/>
              <a:gd name="connsiteX32" fmla="*/ 4971909 w 5886309"/>
              <a:gd name="connsiteY32" fmla="*/ 3761536 h 5188038"/>
              <a:gd name="connsiteX33" fmla="*/ 5026625 w 5886309"/>
              <a:gd name="connsiteY33" fmla="*/ 3759234 h 5188038"/>
              <a:gd name="connsiteX34" fmla="*/ 5029518 w 5886309"/>
              <a:gd name="connsiteY34" fmla="*/ 3763429 h 5188038"/>
              <a:gd name="connsiteX35" fmla="*/ 5119688 w 5886309"/>
              <a:gd name="connsiteY35" fmla="*/ 4093787 h 5188038"/>
              <a:gd name="connsiteX36" fmla="*/ 4205288 w 5886309"/>
              <a:gd name="connsiteY36" fmla="*/ 4855787 h 5188038"/>
              <a:gd name="connsiteX37" fmla="*/ 3558710 w 5886309"/>
              <a:gd name="connsiteY37" fmla="*/ 4632603 h 5188038"/>
              <a:gd name="connsiteX38" fmla="*/ 3488619 w 5886309"/>
              <a:gd name="connsiteY38" fmla="*/ 4561811 h 5188038"/>
              <a:gd name="connsiteX39" fmla="*/ 3499216 w 5886309"/>
              <a:gd name="connsiteY39" fmla="*/ 4503948 h 5188038"/>
              <a:gd name="connsiteX40" fmla="*/ 3503937 w 5886309"/>
              <a:gd name="connsiteY40" fmla="*/ 4426038 h 5188038"/>
              <a:gd name="connsiteX41" fmla="*/ 3432079 w 5886309"/>
              <a:gd name="connsiteY41" fmla="*/ 4129433 h 5188038"/>
              <a:gd name="connsiteX42" fmla="*/ 3411871 w 5886309"/>
              <a:gd name="connsiteY42" fmla="*/ 4098408 h 5188038"/>
              <a:gd name="connsiteX43" fmla="*/ 3492567 w 5886309"/>
              <a:gd name="connsiteY43" fmla="*/ 4079589 h 5188038"/>
              <a:gd name="connsiteX44" fmla="*/ 4253535 w 5886309"/>
              <a:gd name="connsiteY44" fmla="*/ 3639772 h 5188038"/>
              <a:gd name="connsiteX45" fmla="*/ 4205288 w 5886309"/>
              <a:gd name="connsiteY45" fmla="*/ 3331787 h 5188038"/>
              <a:gd name="connsiteX46" fmla="*/ 4389572 w 5886309"/>
              <a:gd name="connsiteY46" fmla="*/ 3347268 h 5188038"/>
              <a:gd name="connsiteX47" fmla="*/ 4471021 w 5886309"/>
              <a:gd name="connsiteY47" fmla="*/ 3368338 h 5188038"/>
              <a:gd name="connsiteX48" fmla="*/ 4436936 w 5886309"/>
              <a:gd name="connsiteY48" fmla="*/ 3421735 h 5188038"/>
              <a:gd name="connsiteX49" fmla="*/ 4350398 w 5886309"/>
              <a:gd name="connsiteY49" fmla="*/ 3534518 h 5188038"/>
              <a:gd name="connsiteX50" fmla="*/ 4338523 w 5886309"/>
              <a:gd name="connsiteY50" fmla="*/ 3547422 h 5188038"/>
              <a:gd name="connsiteX51" fmla="*/ 4325331 w 5886309"/>
              <a:gd name="connsiteY51" fmla="*/ 3538352 h 5188038"/>
              <a:gd name="connsiteX52" fmla="*/ 4213674 w 5886309"/>
              <a:gd name="connsiteY52" fmla="*/ 3425578 h 5188038"/>
              <a:gd name="connsiteX53" fmla="*/ 4154994 w 5886309"/>
              <a:gd name="connsiteY53" fmla="*/ 3335485 h 5188038"/>
              <a:gd name="connsiteX54" fmla="*/ 1323937 w 5886309"/>
              <a:gd name="connsiteY54" fmla="*/ 3011210 h 5188038"/>
              <a:gd name="connsiteX55" fmla="*/ 1335568 w 5886309"/>
              <a:gd name="connsiteY55" fmla="*/ 3052239 h 5188038"/>
              <a:gd name="connsiteX56" fmla="*/ 1900916 w 5886309"/>
              <a:gd name="connsiteY56" fmla="*/ 3804963 h 5188038"/>
              <a:gd name="connsiteX57" fmla="*/ 1982813 w 5886309"/>
              <a:gd name="connsiteY57" fmla="*/ 3859820 h 5188038"/>
              <a:gd name="connsiteX58" fmla="*/ 1942959 w 5886309"/>
              <a:gd name="connsiteY58" fmla="*/ 3887223 h 5188038"/>
              <a:gd name="connsiteX59" fmla="*/ 1693715 w 5886309"/>
              <a:gd name="connsiteY59" fmla="*/ 4272469 h 5188038"/>
              <a:gd name="connsiteX60" fmla="*/ 1683238 w 5886309"/>
              <a:gd name="connsiteY60" fmla="*/ 4329673 h 5188038"/>
              <a:gd name="connsiteX61" fmla="*/ 1677963 w 5886309"/>
              <a:gd name="connsiteY61" fmla="*/ 4331724 h 5188038"/>
              <a:gd name="connsiteX62" fmla="*/ 1342675 w 5886309"/>
              <a:gd name="connsiteY62" fmla="*/ 4384579 h 5188038"/>
              <a:gd name="connsiteX63" fmla="*/ 428275 w 5886309"/>
              <a:gd name="connsiteY63" fmla="*/ 3622579 h 5188038"/>
              <a:gd name="connsiteX64" fmla="*/ 665820 w 5886309"/>
              <a:gd name="connsiteY64" fmla="*/ 3110228 h 5188038"/>
              <a:gd name="connsiteX65" fmla="*/ 711667 w 5886309"/>
              <a:gd name="connsiteY65" fmla="*/ 3075087 h 5188038"/>
              <a:gd name="connsiteX66" fmla="*/ 730116 w 5886309"/>
              <a:gd name="connsiteY66" fmla="*/ 3079860 h 5188038"/>
              <a:gd name="connsiteX67" fmla="*/ 914400 w 5886309"/>
              <a:gd name="connsiteY67" fmla="*/ 3095341 h 5188038"/>
              <a:gd name="connsiteX68" fmla="*/ 1270326 w 5886309"/>
              <a:gd name="connsiteY68" fmla="*/ 3035459 h 5188038"/>
              <a:gd name="connsiteX69" fmla="*/ 1342675 w 5886309"/>
              <a:gd name="connsiteY69" fmla="*/ 2860579 h 5188038"/>
              <a:gd name="connsiteX70" fmla="*/ 1526959 w 5886309"/>
              <a:gd name="connsiteY70" fmla="*/ 2876060 h 5188038"/>
              <a:gd name="connsiteX71" fmla="*/ 1547553 w 5886309"/>
              <a:gd name="connsiteY71" fmla="*/ 2881388 h 5188038"/>
              <a:gd name="connsiteX72" fmla="*/ 1425650 w 5886309"/>
              <a:gd name="connsiteY72" fmla="*/ 2965203 h 5188038"/>
              <a:gd name="connsiteX73" fmla="*/ 1323937 w 5886309"/>
              <a:gd name="connsiteY73" fmla="*/ 3011210 h 5188038"/>
              <a:gd name="connsiteX74" fmla="*/ 1293129 w 5886309"/>
              <a:gd name="connsiteY74" fmla="*/ 2902536 h 5188038"/>
              <a:gd name="connsiteX75" fmla="*/ 1286467 w 5886309"/>
              <a:gd name="connsiteY75" fmla="*/ 2862944 h 5188038"/>
              <a:gd name="connsiteX76" fmla="*/ 4669496 w 5886309"/>
              <a:gd name="connsiteY76" fmla="*/ 2283575 h 5188038"/>
              <a:gd name="connsiteX77" fmla="*/ 4686578 w 5886309"/>
              <a:gd name="connsiteY77" fmla="*/ 2385092 h 5188038"/>
              <a:gd name="connsiteX78" fmla="*/ 4618152 w 5886309"/>
              <a:gd name="connsiteY78" fmla="*/ 2387971 h 5188038"/>
              <a:gd name="connsiteX79" fmla="*/ 4524660 w 5886309"/>
              <a:gd name="connsiteY79" fmla="*/ 2384037 h 5188038"/>
              <a:gd name="connsiteX80" fmla="*/ 4450566 w 5886309"/>
              <a:gd name="connsiteY80" fmla="*/ 2374614 h 5188038"/>
              <a:gd name="connsiteX81" fmla="*/ 4460660 w 5886309"/>
              <a:gd name="connsiteY81" fmla="*/ 2367674 h 5188038"/>
              <a:gd name="connsiteX82" fmla="*/ 4615984 w 5886309"/>
              <a:gd name="connsiteY82" fmla="*/ 2297418 h 5188038"/>
              <a:gd name="connsiteX83" fmla="*/ 5136981 w 5886309"/>
              <a:gd name="connsiteY83" fmla="*/ 2250574 h 5188038"/>
              <a:gd name="connsiteX84" fmla="*/ 5156193 w 5886309"/>
              <a:gd name="connsiteY84" fmla="*/ 2253017 h 5188038"/>
              <a:gd name="connsiteX85" fmla="*/ 5886309 w 5886309"/>
              <a:gd name="connsiteY85" fmla="*/ 2999536 h 5188038"/>
              <a:gd name="connsiteX86" fmla="*/ 5065401 w 5886309"/>
              <a:gd name="connsiteY86" fmla="*/ 3757602 h 5188038"/>
              <a:gd name="connsiteX87" fmla="*/ 5026625 w 5886309"/>
              <a:gd name="connsiteY87" fmla="*/ 3759234 h 5188038"/>
              <a:gd name="connsiteX88" fmla="*/ 4963523 w 5886309"/>
              <a:gd name="connsiteY88" fmla="*/ 3667746 h 5188038"/>
              <a:gd name="connsiteX89" fmla="*/ 4561214 w 5886309"/>
              <a:gd name="connsiteY89" fmla="*/ 3391669 h 5188038"/>
              <a:gd name="connsiteX90" fmla="*/ 4471021 w 5886309"/>
              <a:gd name="connsiteY90" fmla="*/ 3368338 h 5188038"/>
              <a:gd name="connsiteX91" fmla="*/ 4504656 w 5886309"/>
              <a:gd name="connsiteY91" fmla="*/ 3315647 h 5188038"/>
              <a:gd name="connsiteX92" fmla="*/ 4702690 w 5886309"/>
              <a:gd name="connsiteY92" fmla="*/ 2587718 h 5188038"/>
              <a:gd name="connsiteX93" fmla="*/ 4693798 w 5886309"/>
              <a:gd name="connsiteY93" fmla="*/ 2428002 h 5188038"/>
              <a:gd name="connsiteX94" fmla="*/ 4686578 w 5886309"/>
              <a:gd name="connsiteY94" fmla="*/ 2385092 h 5188038"/>
              <a:gd name="connsiteX95" fmla="*/ 4711644 w 5886309"/>
              <a:gd name="connsiteY95" fmla="*/ 2384037 h 5188038"/>
              <a:gd name="connsiteX96" fmla="*/ 5034434 w 5886309"/>
              <a:gd name="connsiteY96" fmla="*/ 2304609 h 5188038"/>
              <a:gd name="connsiteX97" fmla="*/ 1518243 w 5886309"/>
              <a:gd name="connsiteY97" fmla="*/ 1765143 h 5188038"/>
              <a:gd name="connsiteX98" fmla="*/ 1560979 w 5886309"/>
              <a:gd name="connsiteY98" fmla="*/ 1794526 h 5188038"/>
              <a:gd name="connsiteX99" fmla="*/ 1616220 w 5886309"/>
              <a:gd name="connsiteY99" fmla="*/ 1850320 h 5188038"/>
              <a:gd name="connsiteX100" fmla="*/ 1484085 w 5886309"/>
              <a:gd name="connsiteY100" fmla="*/ 1816139 h 5188038"/>
              <a:gd name="connsiteX101" fmla="*/ 914400 w 5886309"/>
              <a:gd name="connsiteY101" fmla="*/ 1571341 h 5188038"/>
              <a:gd name="connsiteX102" fmla="*/ 1053654 w 5886309"/>
              <a:gd name="connsiteY102" fmla="*/ 1580121 h 5188038"/>
              <a:gd name="connsiteX103" fmla="*/ 1109941 w 5886309"/>
              <a:gd name="connsiteY103" fmla="*/ 1590931 h 5188038"/>
              <a:gd name="connsiteX104" fmla="*/ 1163590 w 5886309"/>
              <a:gd name="connsiteY104" fmla="*/ 1645117 h 5188038"/>
              <a:gd name="connsiteX105" fmla="*/ 1454243 w 5886309"/>
              <a:gd name="connsiteY105" fmla="*/ 1808419 h 5188038"/>
              <a:gd name="connsiteX106" fmla="*/ 1484085 w 5886309"/>
              <a:gd name="connsiteY106" fmla="*/ 1816139 h 5188038"/>
              <a:gd name="connsiteX107" fmla="*/ 1466008 w 5886309"/>
              <a:gd name="connsiteY107" fmla="*/ 1843129 h 5188038"/>
              <a:gd name="connsiteX108" fmla="*/ 1258138 w 5886309"/>
              <a:gd name="connsiteY108" fmla="*/ 2587718 h 5188038"/>
              <a:gd name="connsiteX109" fmla="*/ 1267030 w 5886309"/>
              <a:gd name="connsiteY109" fmla="*/ 2747434 h 5188038"/>
              <a:gd name="connsiteX110" fmla="*/ 1286467 w 5886309"/>
              <a:gd name="connsiteY110" fmla="*/ 2862944 h 5188038"/>
              <a:gd name="connsiteX111" fmla="*/ 1249183 w 5886309"/>
              <a:gd name="connsiteY111" fmla="*/ 2864513 h 5188038"/>
              <a:gd name="connsiteX112" fmla="*/ 786814 w 5886309"/>
              <a:gd name="connsiteY112" fmla="*/ 3017490 h 5188038"/>
              <a:gd name="connsiteX113" fmla="*/ 711667 w 5886309"/>
              <a:gd name="connsiteY113" fmla="*/ 3075087 h 5188038"/>
              <a:gd name="connsiteX114" fmla="*/ 558474 w 5886309"/>
              <a:gd name="connsiteY114" fmla="*/ 3035459 h 5188038"/>
              <a:gd name="connsiteX115" fmla="*/ 0 w 5886309"/>
              <a:gd name="connsiteY115" fmla="*/ 2333341 h 5188038"/>
              <a:gd name="connsiteX116" fmla="*/ 914400 w 5886309"/>
              <a:gd name="connsiteY116" fmla="*/ 1571341 h 5188038"/>
              <a:gd name="connsiteX117" fmla="*/ 3837632 w 5886309"/>
              <a:gd name="connsiteY117" fmla="*/ 1234145 h 5188038"/>
              <a:gd name="connsiteX118" fmla="*/ 3943355 w 5886309"/>
              <a:gd name="connsiteY118" fmla="*/ 1292400 h 5188038"/>
              <a:gd name="connsiteX119" fmla="*/ 4034554 w 5886309"/>
              <a:gd name="connsiteY119" fmla="*/ 1354255 h 5188038"/>
              <a:gd name="connsiteX120" fmla="*/ 3976949 w 5886309"/>
              <a:gd name="connsiteY120" fmla="*/ 1393863 h 5188038"/>
              <a:gd name="connsiteX121" fmla="*/ 3821625 w 5886309"/>
              <a:gd name="connsiteY121" fmla="*/ 1464118 h 5188038"/>
              <a:gd name="connsiteX122" fmla="*/ 3718984 w 5886309"/>
              <a:gd name="connsiteY122" fmla="*/ 1490670 h 5188038"/>
              <a:gd name="connsiteX123" fmla="*/ 3722330 w 5886309"/>
              <a:gd name="connsiteY123" fmla="*/ 1472402 h 5188038"/>
              <a:gd name="connsiteX124" fmla="*/ 3775610 w 5886309"/>
              <a:gd name="connsiteY124" fmla="*/ 1329366 h 5188038"/>
              <a:gd name="connsiteX125" fmla="*/ 2717322 w 5886309"/>
              <a:gd name="connsiteY125" fmla="*/ 1197999 h 5188038"/>
              <a:gd name="connsiteX126" fmla="*/ 2819121 w 5886309"/>
              <a:gd name="connsiteY126" fmla="*/ 1300816 h 5188038"/>
              <a:gd name="connsiteX127" fmla="*/ 3465699 w 5886309"/>
              <a:gd name="connsiteY127" fmla="*/ 1524000 h 5188038"/>
              <a:gd name="connsiteX128" fmla="*/ 3649983 w 5886309"/>
              <a:gd name="connsiteY128" fmla="*/ 1508519 h 5188038"/>
              <a:gd name="connsiteX129" fmla="*/ 3718984 w 5886309"/>
              <a:gd name="connsiteY129" fmla="*/ 1490670 h 5188038"/>
              <a:gd name="connsiteX130" fmla="*/ 3708473 w 5886309"/>
              <a:gd name="connsiteY130" fmla="*/ 1548061 h 5188038"/>
              <a:gd name="connsiteX131" fmla="*/ 3703752 w 5886309"/>
              <a:gd name="connsiteY131" fmla="*/ 1625971 h 5188038"/>
              <a:gd name="connsiteX132" fmla="*/ 4433869 w 5886309"/>
              <a:gd name="connsiteY132" fmla="*/ 2372490 h 5188038"/>
              <a:gd name="connsiteX133" fmla="*/ 4450566 w 5886309"/>
              <a:gd name="connsiteY133" fmla="*/ 2374614 h 5188038"/>
              <a:gd name="connsiteX134" fmla="*/ 4325331 w 5886309"/>
              <a:gd name="connsiteY134" fmla="*/ 2460721 h 5188038"/>
              <a:gd name="connsiteX135" fmla="*/ 4057509 w 5886309"/>
              <a:gd name="connsiteY135" fmla="*/ 2999536 h 5188038"/>
              <a:gd name="connsiteX136" fmla="*/ 4129367 w 5886309"/>
              <a:gd name="connsiteY136" fmla="*/ 3296141 h 5188038"/>
              <a:gd name="connsiteX137" fmla="*/ 4154994 w 5886309"/>
              <a:gd name="connsiteY137" fmla="*/ 3335485 h 5188038"/>
              <a:gd name="connsiteX138" fmla="*/ 4043424 w 5886309"/>
              <a:gd name="connsiteY138" fmla="*/ 3343689 h 5188038"/>
              <a:gd name="connsiteX139" fmla="*/ 3309466 w 5886309"/>
              <a:gd name="connsiteY139" fmla="*/ 3940218 h 5188038"/>
              <a:gd name="connsiteX140" fmla="*/ 3306695 w 5886309"/>
              <a:gd name="connsiteY140" fmla="*/ 3955344 h 5188038"/>
              <a:gd name="connsiteX141" fmla="*/ 3280959 w 5886309"/>
              <a:gd name="connsiteY141" fmla="*/ 3927366 h 5188038"/>
              <a:gd name="connsiteX142" fmla="*/ 2589537 w 5886309"/>
              <a:gd name="connsiteY142" fmla="*/ 3664038 h 5188038"/>
              <a:gd name="connsiteX143" fmla="*/ 2405254 w 5886309"/>
              <a:gd name="connsiteY143" fmla="*/ 3679519 h 5188038"/>
              <a:gd name="connsiteX144" fmla="*/ 2248782 w 5886309"/>
              <a:gd name="connsiteY144" fmla="*/ 3719996 h 5188038"/>
              <a:gd name="connsiteX145" fmla="*/ 2252354 w 5886309"/>
              <a:gd name="connsiteY145" fmla="*/ 3700489 h 5188038"/>
              <a:gd name="connsiteX146" fmla="*/ 2257075 w 5886309"/>
              <a:gd name="connsiteY146" fmla="*/ 3622579 h 5188038"/>
              <a:gd name="connsiteX147" fmla="*/ 1698601 w 5886309"/>
              <a:gd name="connsiteY147" fmla="*/ 2920461 h 5188038"/>
              <a:gd name="connsiteX148" fmla="*/ 1547553 w 5886309"/>
              <a:gd name="connsiteY148" fmla="*/ 2881388 h 5188038"/>
              <a:gd name="connsiteX149" fmla="*/ 1560979 w 5886309"/>
              <a:gd name="connsiteY149" fmla="*/ 2872157 h 5188038"/>
              <a:gd name="connsiteX150" fmla="*/ 1828800 w 5886309"/>
              <a:gd name="connsiteY150" fmla="*/ 2333341 h 5188038"/>
              <a:gd name="connsiteX151" fmla="*/ 1672635 w 5886309"/>
              <a:gd name="connsiteY151" fmla="*/ 1907300 h 5188038"/>
              <a:gd name="connsiteX152" fmla="*/ 1616220 w 5886309"/>
              <a:gd name="connsiteY152" fmla="*/ 1850320 h 5188038"/>
              <a:gd name="connsiteX153" fmla="*/ 1625885 w 5886309"/>
              <a:gd name="connsiteY153" fmla="*/ 1852820 h 5188038"/>
              <a:gd name="connsiteX154" fmla="*/ 1810168 w 5886309"/>
              <a:gd name="connsiteY154" fmla="*/ 1868301 h 5188038"/>
              <a:gd name="connsiteX155" fmla="*/ 2705991 w 5886309"/>
              <a:gd name="connsiteY155" fmla="*/ 1259871 h 5188038"/>
              <a:gd name="connsiteX156" fmla="*/ 2720862 w 5886309"/>
              <a:gd name="connsiteY156" fmla="*/ 1045145 h 5188038"/>
              <a:gd name="connsiteX157" fmla="*/ 2724568 w 5886309"/>
              <a:gd name="connsiteY157" fmla="*/ 1106302 h 5188038"/>
              <a:gd name="connsiteX158" fmla="*/ 2719847 w 5886309"/>
              <a:gd name="connsiteY158" fmla="*/ 1184212 h 5188038"/>
              <a:gd name="connsiteX159" fmla="*/ 2717322 w 5886309"/>
              <a:gd name="connsiteY159" fmla="*/ 1197999 h 5188038"/>
              <a:gd name="connsiteX160" fmla="*/ 2707465 w 5886309"/>
              <a:gd name="connsiteY160" fmla="*/ 1188042 h 5188038"/>
              <a:gd name="connsiteX161" fmla="*/ 2625203 w 5886309"/>
              <a:gd name="connsiteY161" fmla="*/ 1061745 h 5188038"/>
              <a:gd name="connsiteX162" fmla="*/ 4618152 w 5886309"/>
              <a:gd name="connsiteY162" fmla="*/ 863971 h 5188038"/>
              <a:gd name="connsiteX163" fmla="*/ 5532552 w 5886309"/>
              <a:gd name="connsiteY163" fmla="*/ 1625971 h 5188038"/>
              <a:gd name="connsiteX164" fmla="*/ 5174013 w 5886309"/>
              <a:gd name="connsiteY164" fmla="*/ 2231061 h 5188038"/>
              <a:gd name="connsiteX165" fmla="*/ 5136981 w 5886309"/>
              <a:gd name="connsiteY165" fmla="*/ 2250574 h 5188038"/>
              <a:gd name="connsiteX166" fmla="*/ 5065401 w 5886309"/>
              <a:gd name="connsiteY166" fmla="*/ 2241470 h 5188038"/>
              <a:gd name="connsiteX167" fmla="*/ 4971909 w 5886309"/>
              <a:gd name="connsiteY167" fmla="*/ 2237536 h 5188038"/>
              <a:gd name="connsiteX168" fmla="*/ 4787626 w 5886309"/>
              <a:gd name="connsiteY168" fmla="*/ 2253017 h 5188038"/>
              <a:gd name="connsiteX169" fmla="*/ 4669496 w 5886309"/>
              <a:gd name="connsiteY169" fmla="*/ 2283575 h 5188038"/>
              <a:gd name="connsiteX170" fmla="*/ 4667700 w 5886309"/>
              <a:gd name="connsiteY170" fmla="*/ 2272900 h 5188038"/>
              <a:gd name="connsiteX171" fmla="*/ 4075942 w 5886309"/>
              <a:gd name="connsiteY171" fmla="*/ 1382326 h 5188038"/>
              <a:gd name="connsiteX172" fmla="*/ 4034554 w 5886309"/>
              <a:gd name="connsiteY172" fmla="*/ 1354255 h 5188038"/>
              <a:gd name="connsiteX173" fmla="*/ 4112278 w 5886309"/>
              <a:gd name="connsiteY173" fmla="*/ 1300816 h 5188038"/>
              <a:gd name="connsiteX174" fmla="*/ 4361522 w 5886309"/>
              <a:gd name="connsiteY174" fmla="*/ 915570 h 5188038"/>
              <a:gd name="connsiteX175" fmla="*/ 4365377 w 5886309"/>
              <a:gd name="connsiteY175" fmla="*/ 894518 h 5188038"/>
              <a:gd name="connsiteX176" fmla="*/ 4389630 w 5886309"/>
              <a:gd name="connsiteY176" fmla="*/ 887961 h 5188038"/>
              <a:gd name="connsiteX177" fmla="*/ 4618152 w 5886309"/>
              <a:gd name="connsiteY177" fmla="*/ 863971 h 5188038"/>
              <a:gd name="connsiteX178" fmla="*/ 1810168 w 5886309"/>
              <a:gd name="connsiteY178" fmla="*/ 344301 h 5188038"/>
              <a:gd name="connsiteX179" fmla="*/ 2536276 w 5886309"/>
              <a:gd name="connsiteY179" fmla="*/ 643084 h 5188038"/>
              <a:gd name="connsiteX180" fmla="*/ 2558231 w 5886309"/>
              <a:gd name="connsiteY180" fmla="*/ 672019 h 5188038"/>
              <a:gd name="connsiteX181" fmla="*/ 2556020 w 5886309"/>
              <a:gd name="connsiteY181" fmla="*/ 684090 h 5188038"/>
              <a:gd name="connsiteX182" fmla="*/ 2551299 w 5886309"/>
              <a:gd name="connsiteY182" fmla="*/ 762000 h 5188038"/>
              <a:gd name="connsiteX183" fmla="*/ 2623157 w 5886309"/>
              <a:gd name="connsiteY183" fmla="*/ 1058605 h 5188038"/>
              <a:gd name="connsiteX184" fmla="*/ 2625203 w 5886309"/>
              <a:gd name="connsiteY184" fmla="*/ 1061745 h 5188038"/>
              <a:gd name="connsiteX185" fmla="*/ 2549991 w 5886309"/>
              <a:gd name="connsiteY185" fmla="*/ 1074798 h 5188038"/>
              <a:gd name="connsiteX186" fmla="*/ 1552276 w 5886309"/>
              <a:gd name="connsiteY186" fmla="*/ 1714333 h 5188038"/>
              <a:gd name="connsiteX187" fmla="*/ 1518243 w 5886309"/>
              <a:gd name="connsiteY187" fmla="*/ 1765143 h 5188038"/>
              <a:gd name="connsiteX188" fmla="*/ 1425650 w 5886309"/>
              <a:gd name="connsiteY188" fmla="*/ 1701479 h 5188038"/>
              <a:gd name="connsiteX189" fmla="*/ 1186315 w 5886309"/>
              <a:gd name="connsiteY189" fmla="*/ 1605599 h 5188038"/>
              <a:gd name="connsiteX190" fmla="*/ 1109941 w 5886309"/>
              <a:gd name="connsiteY190" fmla="*/ 1590931 h 5188038"/>
              <a:gd name="connsiteX191" fmla="*/ 1051933 w 5886309"/>
              <a:gd name="connsiteY191" fmla="*/ 1532343 h 5188038"/>
              <a:gd name="connsiteX192" fmla="*/ 895768 w 5886309"/>
              <a:gd name="connsiteY192" fmla="*/ 1106302 h 5188038"/>
              <a:gd name="connsiteX193" fmla="*/ 1810168 w 5886309"/>
              <a:gd name="connsiteY193" fmla="*/ 344301 h 5188038"/>
              <a:gd name="connsiteX194" fmla="*/ 3465699 w 5886309"/>
              <a:gd name="connsiteY194" fmla="*/ 0 h 5188038"/>
              <a:gd name="connsiteX195" fmla="*/ 4380099 w 5886309"/>
              <a:gd name="connsiteY195" fmla="*/ 762000 h 5188038"/>
              <a:gd name="connsiteX196" fmla="*/ 4375378 w 5886309"/>
              <a:gd name="connsiteY196" fmla="*/ 839910 h 5188038"/>
              <a:gd name="connsiteX197" fmla="*/ 4365377 w 5886309"/>
              <a:gd name="connsiteY197" fmla="*/ 894518 h 5188038"/>
              <a:gd name="connsiteX198" fmla="*/ 4282865 w 5886309"/>
              <a:gd name="connsiteY198" fmla="*/ 916826 h 5188038"/>
              <a:gd name="connsiteX199" fmla="*/ 3859917 w 5886309"/>
              <a:gd name="connsiteY199" fmla="*/ 1199930 h 5188038"/>
              <a:gd name="connsiteX200" fmla="*/ 3837632 w 5886309"/>
              <a:gd name="connsiteY200" fmla="*/ 1234145 h 5188038"/>
              <a:gd name="connsiteX201" fmla="*/ 3801353 w 5886309"/>
              <a:gd name="connsiteY201" fmla="*/ 1214156 h 5188038"/>
              <a:gd name="connsiteX202" fmla="*/ 2980414 w 5886309"/>
              <a:gd name="connsiteY202" fmla="*/ 1025618 h 5188038"/>
              <a:gd name="connsiteX203" fmla="*/ 2761059 w 5886309"/>
              <a:gd name="connsiteY203" fmla="*/ 1038169 h 5188038"/>
              <a:gd name="connsiteX204" fmla="*/ 2720862 w 5886309"/>
              <a:gd name="connsiteY204" fmla="*/ 1045145 h 5188038"/>
              <a:gd name="connsiteX205" fmla="*/ 2719847 w 5886309"/>
              <a:gd name="connsiteY205" fmla="*/ 1028391 h 5188038"/>
              <a:gd name="connsiteX206" fmla="*/ 2624533 w 5886309"/>
              <a:gd name="connsiteY206" fmla="*/ 759399 h 5188038"/>
              <a:gd name="connsiteX207" fmla="*/ 2558231 w 5886309"/>
              <a:gd name="connsiteY207" fmla="*/ 672019 h 5188038"/>
              <a:gd name="connsiteX208" fmla="*/ 2569877 w 5886309"/>
              <a:gd name="connsiteY208" fmla="*/ 608431 h 5188038"/>
              <a:gd name="connsiteX209" fmla="*/ 3465699 w 5886309"/>
              <a:gd name="connsiteY209" fmla="*/ 0 h 518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5886309" h="5188038">
                <a:moveTo>
                  <a:pt x="2158241" y="3960601"/>
                </a:moveTo>
                <a:lnTo>
                  <a:pt x="2159475" y="3961281"/>
                </a:lnTo>
                <a:cubicBezTo>
                  <a:pt x="2403510" y="4081520"/>
                  <a:pt x="2683168" y="4149818"/>
                  <a:pt x="2980414" y="4149818"/>
                </a:cubicBezTo>
                <a:cubicBezTo>
                  <a:pt x="3039864" y="4149818"/>
                  <a:pt x="3098609" y="4147086"/>
                  <a:pt x="3156507" y="4141753"/>
                </a:cubicBezTo>
                <a:lnTo>
                  <a:pt x="3292653" y="4122907"/>
                </a:lnTo>
                <a:lnTo>
                  <a:pt x="3295609" y="4171697"/>
                </a:lnTo>
                <a:cubicBezTo>
                  <a:pt x="3311218" y="4299778"/>
                  <a:pt x="3364891" y="4418482"/>
                  <a:pt x="3447053" y="4519829"/>
                </a:cubicBezTo>
                <a:lnTo>
                  <a:pt x="3488619" y="4561811"/>
                </a:lnTo>
                <a:lnTo>
                  <a:pt x="3485360" y="4579608"/>
                </a:lnTo>
                <a:cubicBezTo>
                  <a:pt x="3400095" y="4926838"/>
                  <a:pt x="3031420" y="5188038"/>
                  <a:pt x="2589537" y="5188038"/>
                </a:cubicBezTo>
                <a:cubicBezTo>
                  <a:pt x="2084528" y="5188038"/>
                  <a:pt x="1675137" y="4846879"/>
                  <a:pt x="1675137" y="4426038"/>
                </a:cubicBezTo>
                <a:cubicBezTo>
                  <a:pt x="1675137" y="4399736"/>
                  <a:pt x="1676736" y="4373744"/>
                  <a:pt x="1679858" y="4348128"/>
                </a:cubicBezTo>
                <a:lnTo>
                  <a:pt x="1683238" y="4329673"/>
                </a:lnTo>
                <a:lnTo>
                  <a:pt x="1778533" y="4292610"/>
                </a:lnTo>
                <a:cubicBezTo>
                  <a:pt x="1908097" y="4233957"/>
                  <a:pt x="2018748" y="4149967"/>
                  <a:pt x="2100910" y="4048621"/>
                </a:cubicBezTo>
                <a:close/>
                <a:moveTo>
                  <a:pt x="3306695" y="3955344"/>
                </a:moveTo>
                <a:lnTo>
                  <a:pt x="3347772" y="3999997"/>
                </a:lnTo>
                <a:lnTo>
                  <a:pt x="3411871" y="4098408"/>
                </a:lnTo>
                <a:lnTo>
                  <a:pt x="3327513" y="4118082"/>
                </a:lnTo>
                <a:lnTo>
                  <a:pt x="3292653" y="4122907"/>
                </a:lnTo>
                <a:lnTo>
                  <a:pt x="3290888" y="4093787"/>
                </a:lnTo>
                <a:cubicBezTo>
                  <a:pt x="3290888" y="4067485"/>
                  <a:pt x="3292487" y="4041493"/>
                  <a:pt x="3295609" y="4015877"/>
                </a:cubicBezTo>
                <a:close/>
                <a:moveTo>
                  <a:pt x="2248782" y="3719996"/>
                </a:moveTo>
                <a:lnTo>
                  <a:pt x="2238498" y="3776149"/>
                </a:lnTo>
                <a:cubicBezTo>
                  <a:pt x="2226317" y="3825753"/>
                  <a:pt x="2208353" y="3873602"/>
                  <a:pt x="2185217" y="3919184"/>
                </a:cubicBezTo>
                <a:lnTo>
                  <a:pt x="2158241" y="3960601"/>
                </a:lnTo>
                <a:lnTo>
                  <a:pt x="2017473" y="3883036"/>
                </a:lnTo>
                <a:lnTo>
                  <a:pt x="1982813" y="3859820"/>
                </a:lnTo>
                <a:lnTo>
                  <a:pt x="2078288" y="3794176"/>
                </a:lnTo>
                <a:cubicBezTo>
                  <a:pt x="2126934" y="3766788"/>
                  <a:pt x="2178913" y="3743200"/>
                  <a:pt x="2233612" y="3723920"/>
                </a:cubicBezTo>
                <a:close/>
                <a:moveTo>
                  <a:pt x="4338523" y="3547422"/>
                </a:moveTo>
                <a:lnTo>
                  <a:pt x="4460660" y="3631399"/>
                </a:lnTo>
                <a:cubicBezTo>
                  <a:pt x="4606599" y="3713561"/>
                  <a:pt x="4782531" y="3761536"/>
                  <a:pt x="4971909" y="3761536"/>
                </a:cubicBezTo>
                <a:lnTo>
                  <a:pt x="5026625" y="3759234"/>
                </a:lnTo>
                <a:lnTo>
                  <a:pt x="5029518" y="3763429"/>
                </a:lnTo>
                <a:cubicBezTo>
                  <a:pt x="5087305" y="3863367"/>
                  <a:pt x="5119688" y="3975426"/>
                  <a:pt x="5119688" y="4093787"/>
                </a:cubicBezTo>
                <a:cubicBezTo>
                  <a:pt x="5119688" y="4514628"/>
                  <a:pt x="4710297" y="4855787"/>
                  <a:pt x="4205288" y="4855787"/>
                </a:cubicBezTo>
                <a:cubicBezTo>
                  <a:pt x="3952784" y="4855787"/>
                  <a:pt x="3724184" y="4770497"/>
                  <a:pt x="3558710" y="4632603"/>
                </a:cubicBezTo>
                <a:lnTo>
                  <a:pt x="3488619" y="4561811"/>
                </a:lnTo>
                <a:lnTo>
                  <a:pt x="3499216" y="4503948"/>
                </a:lnTo>
                <a:cubicBezTo>
                  <a:pt x="3502338" y="4478332"/>
                  <a:pt x="3503937" y="4452341"/>
                  <a:pt x="3503937" y="4426038"/>
                </a:cubicBezTo>
                <a:cubicBezTo>
                  <a:pt x="3503937" y="4320828"/>
                  <a:pt x="3478350" y="4220598"/>
                  <a:pt x="3432079" y="4129433"/>
                </a:cubicBezTo>
                <a:lnTo>
                  <a:pt x="3411871" y="4098408"/>
                </a:lnTo>
                <a:lnTo>
                  <a:pt x="3492567" y="4079589"/>
                </a:lnTo>
                <a:cubicBezTo>
                  <a:pt x="3788337" y="3996151"/>
                  <a:pt x="4049927" y="3842349"/>
                  <a:pt x="4253535" y="3639772"/>
                </a:cubicBezTo>
                <a:close/>
                <a:moveTo>
                  <a:pt x="4205288" y="3331787"/>
                </a:moveTo>
                <a:cubicBezTo>
                  <a:pt x="4268414" y="3331787"/>
                  <a:pt x="4330046" y="3337118"/>
                  <a:pt x="4389572" y="3347268"/>
                </a:cubicBezTo>
                <a:lnTo>
                  <a:pt x="4471021" y="3368338"/>
                </a:lnTo>
                <a:lnTo>
                  <a:pt x="4436936" y="3421735"/>
                </a:lnTo>
                <a:cubicBezTo>
                  <a:pt x="4409884" y="3460518"/>
                  <a:pt x="4381001" y="3498146"/>
                  <a:pt x="4350398" y="3534518"/>
                </a:cubicBezTo>
                <a:lnTo>
                  <a:pt x="4338523" y="3547422"/>
                </a:lnTo>
                <a:lnTo>
                  <a:pt x="4325331" y="3538352"/>
                </a:lnTo>
                <a:cubicBezTo>
                  <a:pt x="4283962" y="3503878"/>
                  <a:pt x="4246539" y="3466116"/>
                  <a:pt x="4213674" y="3425578"/>
                </a:cubicBezTo>
                <a:lnTo>
                  <a:pt x="4154994" y="3335485"/>
                </a:lnTo>
                <a:close/>
                <a:moveTo>
                  <a:pt x="1323937" y="3011210"/>
                </a:moveTo>
                <a:lnTo>
                  <a:pt x="1335568" y="3052239"/>
                </a:lnTo>
                <a:cubicBezTo>
                  <a:pt x="1438308" y="3351837"/>
                  <a:pt x="1637809" y="3612769"/>
                  <a:pt x="1900916" y="3804963"/>
                </a:cubicBezTo>
                <a:lnTo>
                  <a:pt x="1982813" y="3859820"/>
                </a:lnTo>
                <a:lnTo>
                  <a:pt x="1942959" y="3887223"/>
                </a:lnTo>
                <a:cubicBezTo>
                  <a:pt x="1818854" y="3990644"/>
                  <a:pt x="1730256" y="4123656"/>
                  <a:pt x="1693715" y="4272469"/>
                </a:cubicBezTo>
                <a:lnTo>
                  <a:pt x="1683238" y="4329673"/>
                </a:lnTo>
                <a:lnTo>
                  <a:pt x="1677963" y="4331724"/>
                </a:lnTo>
                <a:cubicBezTo>
                  <a:pt x="1574146" y="4365839"/>
                  <a:pt x="1461037" y="4384579"/>
                  <a:pt x="1342675" y="4384579"/>
                </a:cubicBezTo>
                <a:cubicBezTo>
                  <a:pt x="837666" y="4384579"/>
                  <a:pt x="428275" y="4043420"/>
                  <a:pt x="428275" y="3622579"/>
                </a:cubicBezTo>
                <a:cubicBezTo>
                  <a:pt x="428275" y="3425310"/>
                  <a:pt x="518229" y="3245549"/>
                  <a:pt x="665820" y="3110228"/>
                </a:cubicBezTo>
                <a:lnTo>
                  <a:pt x="711667" y="3075087"/>
                </a:lnTo>
                <a:lnTo>
                  <a:pt x="730116" y="3079860"/>
                </a:lnTo>
                <a:cubicBezTo>
                  <a:pt x="789642" y="3090010"/>
                  <a:pt x="851274" y="3095341"/>
                  <a:pt x="914400" y="3095341"/>
                </a:cubicBezTo>
                <a:cubicBezTo>
                  <a:pt x="1040652" y="3095341"/>
                  <a:pt x="1160928" y="3074019"/>
                  <a:pt x="1270326" y="3035459"/>
                </a:cubicBezTo>
                <a:close/>
                <a:moveTo>
                  <a:pt x="1342675" y="2860579"/>
                </a:moveTo>
                <a:cubicBezTo>
                  <a:pt x="1405801" y="2860579"/>
                  <a:pt x="1467434" y="2865910"/>
                  <a:pt x="1526959" y="2876060"/>
                </a:cubicBezTo>
                <a:lnTo>
                  <a:pt x="1547553" y="2881388"/>
                </a:lnTo>
                <a:lnTo>
                  <a:pt x="1425650" y="2965203"/>
                </a:lnTo>
                <a:lnTo>
                  <a:pt x="1323937" y="3011210"/>
                </a:lnTo>
                <a:lnTo>
                  <a:pt x="1293129" y="2902536"/>
                </a:lnTo>
                <a:lnTo>
                  <a:pt x="1286467" y="2862944"/>
                </a:lnTo>
                <a:close/>
                <a:moveTo>
                  <a:pt x="4669496" y="2283575"/>
                </a:moveTo>
                <a:lnTo>
                  <a:pt x="4686578" y="2385092"/>
                </a:lnTo>
                <a:lnTo>
                  <a:pt x="4618152" y="2387971"/>
                </a:lnTo>
                <a:cubicBezTo>
                  <a:pt x="4586589" y="2387971"/>
                  <a:pt x="4555400" y="2386639"/>
                  <a:pt x="4524660" y="2384037"/>
                </a:cubicBezTo>
                <a:lnTo>
                  <a:pt x="4450566" y="2374614"/>
                </a:lnTo>
                <a:lnTo>
                  <a:pt x="4460660" y="2367674"/>
                </a:lnTo>
                <a:cubicBezTo>
                  <a:pt x="4509306" y="2340286"/>
                  <a:pt x="4561285" y="2316698"/>
                  <a:pt x="4615984" y="2297418"/>
                </a:cubicBezTo>
                <a:close/>
                <a:moveTo>
                  <a:pt x="5136981" y="2250574"/>
                </a:moveTo>
                <a:lnTo>
                  <a:pt x="5156193" y="2253017"/>
                </a:lnTo>
                <a:cubicBezTo>
                  <a:pt x="5572869" y="2324071"/>
                  <a:pt x="5886309" y="2631300"/>
                  <a:pt x="5886309" y="2999536"/>
                </a:cubicBezTo>
                <a:cubicBezTo>
                  <a:pt x="5886309" y="3394075"/>
                  <a:pt x="5526493" y="3718580"/>
                  <a:pt x="5065401" y="3757602"/>
                </a:cubicBezTo>
                <a:lnTo>
                  <a:pt x="5026625" y="3759234"/>
                </a:lnTo>
                <a:lnTo>
                  <a:pt x="4963523" y="3667746"/>
                </a:lnTo>
                <a:cubicBezTo>
                  <a:pt x="4864928" y="3546130"/>
                  <a:pt x="4725310" y="3449508"/>
                  <a:pt x="4561214" y="3391669"/>
                </a:cubicBezTo>
                <a:lnTo>
                  <a:pt x="4471021" y="3368338"/>
                </a:lnTo>
                <a:lnTo>
                  <a:pt x="4504656" y="3315647"/>
                </a:lnTo>
                <a:cubicBezTo>
                  <a:pt x="4631107" y="3098276"/>
                  <a:pt x="4702690" y="2850579"/>
                  <a:pt x="4702690" y="2587718"/>
                </a:cubicBezTo>
                <a:cubicBezTo>
                  <a:pt x="4702690" y="2533798"/>
                  <a:pt x="4699678" y="2480516"/>
                  <a:pt x="4693798" y="2428002"/>
                </a:cubicBezTo>
                <a:lnTo>
                  <a:pt x="4686578" y="2385092"/>
                </a:lnTo>
                <a:lnTo>
                  <a:pt x="4711644" y="2384037"/>
                </a:lnTo>
                <a:cubicBezTo>
                  <a:pt x="4826917" y="2374281"/>
                  <a:pt x="4935860" y="2346683"/>
                  <a:pt x="5034434" y="2304609"/>
                </a:cubicBezTo>
                <a:close/>
                <a:moveTo>
                  <a:pt x="1518243" y="1765143"/>
                </a:moveTo>
                <a:lnTo>
                  <a:pt x="1560979" y="1794526"/>
                </a:lnTo>
                <a:lnTo>
                  <a:pt x="1616220" y="1850320"/>
                </a:lnTo>
                <a:lnTo>
                  <a:pt x="1484085" y="1816139"/>
                </a:lnTo>
                <a:close/>
                <a:moveTo>
                  <a:pt x="914400" y="1571341"/>
                </a:moveTo>
                <a:cubicBezTo>
                  <a:pt x="961745" y="1571341"/>
                  <a:pt x="1008249" y="1574340"/>
                  <a:pt x="1053654" y="1580121"/>
                </a:cubicBezTo>
                <a:lnTo>
                  <a:pt x="1109941" y="1590931"/>
                </a:lnTo>
                <a:lnTo>
                  <a:pt x="1163590" y="1645117"/>
                </a:lnTo>
                <a:cubicBezTo>
                  <a:pt x="1246327" y="1714064"/>
                  <a:pt x="1344845" y="1769860"/>
                  <a:pt x="1454243" y="1808419"/>
                </a:cubicBezTo>
                <a:lnTo>
                  <a:pt x="1484085" y="1816139"/>
                </a:lnTo>
                <a:lnTo>
                  <a:pt x="1466008" y="1843129"/>
                </a:lnTo>
                <a:cubicBezTo>
                  <a:pt x="1333440" y="2064468"/>
                  <a:pt x="1258138" y="2318117"/>
                  <a:pt x="1258138" y="2587718"/>
                </a:cubicBezTo>
                <a:cubicBezTo>
                  <a:pt x="1258138" y="2641638"/>
                  <a:pt x="1261150" y="2694921"/>
                  <a:pt x="1267030" y="2747434"/>
                </a:cubicBezTo>
                <a:lnTo>
                  <a:pt x="1286467" y="2862944"/>
                </a:lnTo>
                <a:lnTo>
                  <a:pt x="1249183" y="2864513"/>
                </a:lnTo>
                <a:cubicBezTo>
                  <a:pt x="1076274" y="2879147"/>
                  <a:pt x="917606" y="2933926"/>
                  <a:pt x="786814" y="3017490"/>
                </a:cubicBezTo>
                <a:lnTo>
                  <a:pt x="711667" y="3075087"/>
                </a:lnTo>
                <a:lnTo>
                  <a:pt x="558474" y="3035459"/>
                </a:lnTo>
                <a:cubicBezTo>
                  <a:pt x="230282" y="2919781"/>
                  <a:pt x="0" y="2648972"/>
                  <a:pt x="0" y="2333341"/>
                </a:cubicBezTo>
                <a:cubicBezTo>
                  <a:pt x="0" y="1912500"/>
                  <a:pt x="409391" y="1571341"/>
                  <a:pt x="914400" y="1571341"/>
                </a:cubicBezTo>
                <a:close/>
                <a:moveTo>
                  <a:pt x="3837632" y="1234145"/>
                </a:moveTo>
                <a:lnTo>
                  <a:pt x="3943355" y="1292400"/>
                </a:lnTo>
                <a:lnTo>
                  <a:pt x="4034554" y="1354255"/>
                </a:lnTo>
                <a:lnTo>
                  <a:pt x="3976949" y="1393863"/>
                </a:lnTo>
                <a:cubicBezTo>
                  <a:pt x="3928303" y="1421250"/>
                  <a:pt x="3876324" y="1444839"/>
                  <a:pt x="3821625" y="1464118"/>
                </a:cubicBezTo>
                <a:lnTo>
                  <a:pt x="3718984" y="1490670"/>
                </a:lnTo>
                <a:lnTo>
                  <a:pt x="3722330" y="1472402"/>
                </a:lnTo>
                <a:cubicBezTo>
                  <a:pt x="3734510" y="1422797"/>
                  <a:pt x="3752475" y="1374949"/>
                  <a:pt x="3775610" y="1329366"/>
                </a:cubicBezTo>
                <a:close/>
                <a:moveTo>
                  <a:pt x="2717322" y="1197999"/>
                </a:moveTo>
                <a:lnTo>
                  <a:pt x="2819121" y="1300816"/>
                </a:lnTo>
                <a:cubicBezTo>
                  <a:pt x="2984595" y="1438710"/>
                  <a:pt x="3213195" y="1524000"/>
                  <a:pt x="3465699" y="1524000"/>
                </a:cubicBezTo>
                <a:cubicBezTo>
                  <a:pt x="3528825" y="1524000"/>
                  <a:pt x="3590457" y="1518670"/>
                  <a:pt x="3649983" y="1508519"/>
                </a:cubicBezTo>
                <a:lnTo>
                  <a:pt x="3718984" y="1490670"/>
                </a:lnTo>
                <a:lnTo>
                  <a:pt x="3708473" y="1548061"/>
                </a:lnTo>
                <a:cubicBezTo>
                  <a:pt x="3705351" y="1573677"/>
                  <a:pt x="3703752" y="1599669"/>
                  <a:pt x="3703752" y="1625971"/>
                </a:cubicBezTo>
                <a:cubicBezTo>
                  <a:pt x="3703752" y="1994207"/>
                  <a:pt x="4017192" y="2301436"/>
                  <a:pt x="4433869" y="2372490"/>
                </a:cubicBezTo>
                <a:lnTo>
                  <a:pt x="4450566" y="2374614"/>
                </a:lnTo>
                <a:lnTo>
                  <a:pt x="4325331" y="2460721"/>
                </a:lnTo>
                <a:cubicBezTo>
                  <a:pt x="4159857" y="2598616"/>
                  <a:pt x="4057509" y="2789116"/>
                  <a:pt x="4057509" y="2999536"/>
                </a:cubicBezTo>
                <a:cubicBezTo>
                  <a:pt x="4057509" y="3104746"/>
                  <a:pt x="4083096" y="3204976"/>
                  <a:pt x="4129367" y="3296141"/>
                </a:cubicBezTo>
                <a:lnTo>
                  <a:pt x="4154994" y="3335485"/>
                </a:lnTo>
                <a:lnTo>
                  <a:pt x="4043424" y="3343689"/>
                </a:lnTo>
                <a:cubicBezTo>
                  <a:pt x="3675665" y="3398432"/>
                  <a:pt x="3384072" y="3636391"/>
                  <a:pt x="3309466" y="3940218"/>
                </a:cubicBezTo>
                <a:lnTo>
                  <a:pt x="3306695" y="3955344"/>
                </a:lnTo>
                <a:lnTo>
                  <a:pt x="3280959" y="3927366"/>
                </a:lnTo>
                <a:cubicBezTo>
                  <a:pt x="3113294" y="3766069"/>
                  <a:pt x="2865714" y="3664038"/>
                  <a:pt x="2589537" y="3664038"/>
                </a:cubicBezTo>
                <a:cubicBezTo>
                  <a:pt x="2526411" y="3664038"/>
                  <a:pt x="2464779" y="3669369"/>
                  <a:pt x="2405254" y="3679519"/>
                </a:cubicBezTo>
                <a:lnTo>
                  <a:pt x="2248782" y="3719996"/>
                </a:lnTo>
                <a:lnTo>
                  <a:pt x="2252354" y="3700489"/>
                </a:lnTo>
                <a:cubicBezTo>
                  <a:pt x="2255476" y="3674873"/>
                  <a:pt x="2257075" y="3648882"/>
                  <a:pt x="2257075" y="3622579"/>
                </a:cubicBezTo>
                <a:cubicBezTo>
                  <a:pt x="2257075" y="3306948"/>
                  <a:pt x="2026793" y="3036139"/>
                  <a:pt x="1698601" y="2920461"/>
                </a:cubicBezTo>
                <a:lnTo>
                  <a:pt x="1547553" y="2881388"/>
                </a:lnTo>
                <a:lnTo>
                  <a:pt x="1560979" y="2872157"/>
                </a:lnTo>
                <a:cubicBezTo>
                  <a:pt x="1726453" y="2734262"/>
                  <a:pt x="1828800" y="2543762"/>
                  <a:pt x="1828800" y="2333341"/>
                </a:cubicBezTo>
                <a:cubicBezTo>
                  <a:pt x="1828800" y="2175526"/>
                  <a:pt x="1771230" y="2028916"/>
                  <a:pt x="1672635" y="1907300"/>
                </a:cubicBezTo>
                <a:lnTo>
                  <a:pt x="1616220" y="1850320"/>
                </a:lnTo>
                <a:lnTo>
                  <a:pt x="1625885" y="1852820"/>
                </a:lnTo>
                <a:cubicBezTo>
                  <a:pt x="1685410" y="1862971"/>
                  <a:pt x="1747042" y="1868301"/>
                  <a:pt x="1810168" y="1868301"/>
                </a:cubicBezTo>
                <a:cubicBezTo>
                  <a:pt x="2252051" y="1868301"/>
                  <a:pt x="2620727" y="1607101"/>
                  <a:pt x="2705991" y="1259871"/>
                </a:cubicBezTo>
                <a:close/>
                <a:moveTo>
                  <a:pt x="2720862" y="1045145"/>
                </a:moveTo>
                <a:lnTo>
                  <a:pt x="2724568" y="1106302"/>
                </a:lnTo>
                <a:cubicBezTo>
                  <a:pt x="2724568" y="1132604"/>
                  <a:pt x="2722969" y="1158595"/>
                  <a:pt x="2719847" y="1184212"/>
                </a:cubicBezTo>
                <a:lnTo>
                  <a:pt x="2717322" y="1197999"/>
                </a:lnTo>
                <a:lnTo>
                  <a:pt x="2707465" y="1188042"/>
                </a:lnTo>
                <a:lnTo>
                  <a:pt x="2625203" y="1061745"/>
                </a:lnTo>
                <a:close/>
                <a:moveTo>
                  <a:pt x="4618152" y="863971"/>
                </a:moveTo>
                <a:cubicBezTo>
                  <a:pt x="5123161" y="863971"/>
                  <a:pt x="5532552" y="1205130"/>
                  <a:pt x="5532552" y="1625971"/>
                </a:cubicBezTo>
                <a:cubicBezTo>
                  <a:pt x="5532552" y="1872558"/>
                  <a:pt x="5391999" y="2091788"/>
                  <a:pt x="5174013" y="2231061"/>
                </a:cubicBezTo>
                <a:lnTo>
                  <a:pt x="5136981" y="2250574"/>
                </a:lnTo>
                <a:lnTo>
                  <a:pt x="5065401" y="2241470"/>
                </a:lnTo>
                <a:cubicBezTo>
                  <a:pt x="5034662" y="2238869"/>
                  <a:pt x="5003472" y="2237536"/>
                  <a:pt x="4971909" y="2237536"/>
                </a:cubicBezTo>
                <a:cubicBezTo>
                  <a:pt x="4908783" y="2237536"/>
                  <a:pt x="4847151" y="2242867"/>
                  <a:pt x="4787626" y="2253017"/>
                </a:cubicBezTo>
                <a:lnTo>
                  <a:pt x="4669496" y="2283575"/>
                </a:lnTo>
                <a:lnTo>
                  <a:pt x="4667700" y="2272900"/>
                </a:lnTo>
                <a:cubicBezTo>
                  <a:pt x="4587402" y="1916989"/>
                  <a:pt x="4373653" y="1605169"/>
                  <a:pt x="4075942" y="1382326"/>
                </a:cubicBezTo>
                <a:lnTo>
                  <a:pt x="4034554" y="1354255"/>
                </a:lnTo>
                <a:lnTo>
                  <a:pt x="4112278" y="1300816"/>
                </a:lnTo>
                <a:cubicBezTo>
                  <a:pt x="4236383" y="1197395"/>
                  <a:pt x="4324980" y="1064383"/>
                  <a:pt x="4361522" y="915570"/>
                </a:cubicBezTo>
                <a:lnTo>
                  <a:pt x="4365377" y="894518"/>
                </a:lnTo>
                <a:lnTo>
                  <a:pt x="4389630" y="887961"/>
                </a:lnTo>
                <a:cubicBezTo>
                  <a:pt x="4462671" y="872300"/>
                  <a:pt x="4539245" y="863971"/>
                  <a:pt x="4618152" y="863971"/>
                </a:cubicBezTo>
                <a:close/>
                <a:moveTo>
                  <a:pt x="1810168" y="344301"/>
                </a:moveTo>
                <a:cubicBezTo>
                  <a:pt x="2106072" y="344301"/>
                  <a:pt x="2369148" y="461429"/>
                  <a:pt x="2536276" y="643084"/>
                </a:cubicBezTo>
                <a:lnTo>
                  <a:pt x="2558231" y="672019"/>
                </a:lnTo>
                <a:lnTo>
                  <a:pt x="2556020" y="684090"/>
                </a:lnTo>
                <a:cubicBezTo>
                  <a:pt x="2552899" y="709706"/>
                  <a:pt x="2551299" y="735698"/>
                  <a:pt x="2551299" y="762000"/>
                </a:cubicBezTo>
                <a:cubicBezTo>
                  <a:pt x="2551299" y="867211"/>
                  <a:pt x="2576886" y="967441"/>
                  <a:pt x="2623157" y="1058605"/>
                </a:cubicBezTo>
                <a:lnTo>
                  <a:pt x="2625203" y="1061745"/>
                </a:lnTo>
                <a:lnTo>
                  <a:pt x="2549991" y="1074798"/>
                </a:lnTo>
                <a:cubicBezTo>
                  <a:pt x="2137267" y="1171111"/>
                  <a:pt x="1784405" y="1402692"/>
                  <a:pt x="1552276" y="1714333"/>
                </a:cubicBezTo>
                <a:lnTo>
                  <a:pt x="1518243" y="1765143"/>
                </a:lnTo>
                <a:lnTo>
                  <a:pt x="1425650" y="1701479"/>
                </a:lnTo>
                <a:cubicBezTo>
                  <a:pt x="1352680" y="1660398"/>
                  <a:pt x="1272213" y="1627863"/>
                  <a:pt x="1186315" y="1605599"/>
                </a:cubicBezTo>
                <a:lnTo>
                  <a:pt x="1109941" y="1590931"/>
                </a:lnTo>
                <a:lnTo>
                  <a:pt x="1051933" y="1532343"/>
                </a:lnTo>
                <a:cubicBezTo>
                  <a:pt x="953339" y="1410727"/>
                  <a:pt x="895768" y="1264117"/>
                  <a:pt x="895768" y="1106302"/>
                </a:cubicBezTo>
                <a:cubicBezTo>
                  <a:pt x="895768" y="685460"/>
                  <a:pt x="1305159" y="344301"/>
                  <a:pt x="1810168" y="344301"/>
                </a:cubicBezTo>
                <a:close/>
                <a:moveTo>
                  <a:pt x="3465699" y="0"/>
                </a:moveTo>
                <a:cubicBezTo>
                  <a:pt x="3970708" y="0"/>
                  <a:pt x="4380099" y="341159"/>
                  <a:pt x="4380099" y="762000"/>
                </a:cubicBezTo>
                <a:cubicBezTo>
                  <a:pt x="4380099" y="788303"/>
                  <a:pt x="4378500" y="814294"/>
                  <a:pt x="4375378" y="839910"/>
                </a:cubicBezTo>
                <a:lnTo>
                  <a:pt x="4365377" y="894518"/>
                </a:lnTo>
                <a:lnTo>
                  <a:pt x="4282865" y="916826"/>
                </a:lnTo>
                <a:cubicBezTo>
                  <a:pt x="4109837" y="973684"/>
                  <a:pt x="3962620" y="1073247"/>
                  <a:pt x="3859917" y="1199930"/>
                </a:cubicBezTo>
                <a:lnTo>
                  <a:pt x="3837632" y="1234145"/>
                </a:lnTo>
                <a:lnTo>
                  <a:pt x="3801353" y="1214156"/>
                </a:lnTo>
                <a:cubicBezTo>
                  <a:pt x="3557318" y="1093917"/>
                  <a:pt x="3277660" y="1025618"/>
                  <a:pt x="2980414" y="1025618"/>
                </a:cubicBezTo>
                <a:cubicBezTo>
                  <a:pt x="2906103" y="1025618"/>
                  <a:pt x="2832890" y="1029887"/>
                  <a:pt x="2761059" y="1038169"/>
                </a:cubicBezTo>
                <a:lnTo>
                  <a:pt x="2720862" y="1045145"/>
                </a:lnTo>
                <a:lnTo>
                  <a:pt x="2719847" y="1028391"/>
                </a:lnTo>
                <a:cubicBezTo>
                  <a:pt x="2708141" y="932330"/>
                  <a:pt x="2675023" y="841544"/>
                  <a:pt x="2624533" y="759399"/>
                </a:cubicBezTo>
                <a:lnTo>
                  <a:pt x="2558231" y="672019"/>
                </a:lnTo>
                <a:lnTo>
                  <a:pt x="2569877" y="608431"/>
                </a:lnTo>
                <a:cubicBezTo>
                  <a:pt x="2655141" y="261200"/>
                  <a:pt x="3023816" y="0"/>
                  <a:pt x="3465699" y="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6" name="Group 5"/>
          <p:cNvGrpSpPr/>
          <p:nvPr/>
        </p:nvGrpSpPr>
        <p:grpSpPr>
          <a:xfrm>
            <a:off x="8610600" y="3214798"/>
            <a:ext cx="1451033" cy="2317590"/>
            <a:chOff x="834967" y="806610"/>
            <a:chExt cx="2781387" cy="54902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02195" y="3582738"/>
              <a:ext cx="3790950" cy="16373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54686" y="3172808"/>
              <a:ext cx="3790950" cy="16373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9285" y="2762877"/>
              <a:ext cx="3790950" cy="16373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616" y="2306033"/>
              <a:ext cx="3790950" cy="16373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41824" y="1883401"/>
              <a:ext cx="3790950" cy="163736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095758" y="3429000"/>
            <a:ext cx="498144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 সবাইকে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4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18" y="1684221"/>
            <a:ext cx="1381662" cy="3885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9104" y="930473"/>
            <a:ext cx="280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4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31"/>
          <p:cNvGrpSpPr/>
          <p:nvPr/>
        </p:nvGrpSpPr>
        <p:grpSpPr>
          <a:xfrm>
            <a:off x="228600" y="152400"/>
            <a:ext cx="11811000" cy="6400800"/>
            <a:chOff x="-6929" y="51954"/>
            <a:chExt cx="9150929" cy="6830291"/>
          </a:xfrm>
        </p:grpSpPr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593717" y="3614256"/>
            <a:ext cx="3296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</a:p>
          <a:p>
            <a:pPr algn="ctr"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47" y="1676929"/>
            <a:ext cx="2187950" cy="1837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994467" y="3627057"/>
            <a:ext cx="27421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60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19A2-7576-4F80-BE99-55FBE8B2A12F}" type="datetime1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58" y="1755144"/>
            <a:ext cx="1842697" cy="1834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4057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6793" r="3749" b="14357"/>
          <a:stretch/>
        </p:blipFill>
        <p:spPr>
          <a:xfrm>
            <a:off x="3581400" y="882346"/>
            <a:ext cx="49530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329404" y="29757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338" y="4124431"/>
            <a:ext cx="99961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টাকা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ক্রয়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বিক্রয়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তাইনা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666172"/>
            <a:ext cx="999619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কলা বিক্রয় করার পর কিছু টাকা অতিরিক্ত পেলো এই টাকাকে আমরা কি বলি ?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638800"/>
            <a:ext cx="999619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লোকটি যে টাকা দিয়ে কলা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ক্রয়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আনলো সে টাকায় যদি কলা  বিক্রয় করতে না পারে  তাকে আমরা কি বলি ?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00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23967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5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7369785"/>
              </p:ext>
            </p:extLst>
          </p:nvPr>
        </p:nvGraphicFramePr>
        <p:xfrm>
          <a:off x="381000" y="1676400"/>
          <a:ext cx="11353800" cy="419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990600"/>
            <a:ext cx="8610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এই পাঠ শেষে শিক্ষার্থীরা...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6230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F51FE-A154-4DA8-B2B1-15D9ECA02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E3F51FE-A154-4DA8-B2B1-15D9ECA02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0E3F51FE-A154-4DA8-B2B1-15D9ECA02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0E3F51FE-A154-4DA8-B2B1-15D9ECA02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244604-5E65-48BF-97A4-6035B889D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18244604-5E65-48BF-97A4-6035B889D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18244604-5E65-48BF-97A4-6035B889D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8244604-5E65-48BF-97A4-6035B889D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5B76AE-9502-4F7C-BF6E-1ED1EBAC8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55B76AE-9502-4F7C-BF6E-1ED1EBAC8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55B76AE-9502-4F7C-BF6E-1ED1EBAC8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55B76AE-9502-4F7C-BF6E-1ED1EBAC8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2AA1AE-D122-46BB-8345-DD0AB6D71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F2AA1AE-D122-46BB-8345-DD0AB6D71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F2AA1AE-D122-46BB-8345-DD0AB6D71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6F2AA1AE-D122-46BB-8345-DD0AB6D71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2E62EC-4E8A-4178-9F63-7C57C1DBA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2E62EC-4E8A-4178-9F63-7C57C1DBA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2E62EC-4E8A-4178-9F63-7C57C1DBA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2E62EC-4E8A-4178-9F63-7C57C1DBA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D3D95A-FF92-48EC-92A5-28AE291EE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37D3D95A-FF92-48EC-92A5-28AE291EE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37D3D95A-FF92-48EC-92A5-28AE291EE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37D3D95A-FF92-48EC-92A5-28AE291EE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E4A44D-CDDE-4669-8AF6-3A5215F5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EE4A44D-CDDE-4669-8AF6-3A5215F5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EE4A44D-CDDE-4669-8AF6-3A5215F5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EE4A44D-CDDE-4669-8AF6-3A5215F5F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29E4E4-1406-43F5-B17B-E0526837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B29E4E4-1406-43F5-B17B-E0526837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B29E4E4-1406-43F5-B17B-E0526837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4B29E4E4-1406-43F5-B17B-E0526837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58FAA7-B5ED-4C18-99B3-6F87878C5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2B58FAA7-B5ED-4C18-99B3-6F87878C5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B58FAA7-B5ED-4C18-99B3-6F87878C5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2B58FAA7-B5ED-4C18-99B3-6F87878C5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6898"/>
            <a:ext cx="3755153" cy="2074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914400" y="2791576"/>
            <a:ext cx="10515600" cy="138499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একজন ব্যবসায়ী দোকান ভাড়া, পরিবহন খরচ ও অন্যান্য আনুষাঙ্গিক খরচ পণ্যের ক্রয়মূল্যের সাথে যোগ করে প্রকৃত খরচ নির্ধারন করেন । এই প্রকৃত খরচকে বিনিয়োগ বলে ।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495800"/>
            <a:ext cx="105156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 বা ক্ষতি নির্ণয়ের জন্য বিনিয়োগকেই ক্রয়মূল্য হিসাবে ধরা হয়। 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751520"/>
            <a:ext cx="52578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দোকান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শুরু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একজন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দোকানদারকের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প্রথমে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3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38444569"/>
              </p:ext>
            </p:extLst>
          </p:nvPr>
        </p:nvGraphicFramePr>
        <p:xfrm>
          <a:off x="4419600" y="914400"/>
          <a:ext cx="9372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8382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একজন দোকানদার যে মূল্যে একটি দ্রব্য বিক্রয় করেন তাকে বিক্রয়মূল্য বলে ।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" y="1790622"/>
            <a:ext cx="6057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চিত্রে একজনকে খুশি লাগছে আরেকজনকে চিন্তিত লাগছে কেন?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09650" y="2834555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ক্রয়মূল্যের চেয়ে বিক্রয়মূল্য বেশি হলে তাকে আমরা কি বলি ?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28700" y="4021664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বিক্রয়মূল্যের চেয়ে ক্রয়মূল্য বেশি হলে তাকে আমরা কি বলি ?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6252" y="4974238"/>
            <a:ext cx="1028134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ক্রয়মূল্য ও বিক্রয়মূল্য সমান হলে লাভ বা ক্ষতি কোনটিই হয়না ।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4189622"/>
            <a:ext cx="990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লাভ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49944" y="4189622"/>
            <a:ext cx="9906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</a:rPr>
              <a:t>   ক্ষতি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3072" y="4228953"/>
            <a:ext cx="685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সূত্র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351" y="2846816"/>
            <a:ext cx="57912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 = বিক্রয়মূল্য – ক্রয়মূল্য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0327" y="3555322"/>
            <a:ext cx="57912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ক্ষতি = ক্রয়মূল্য – বিক্রয়মূল্য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5550859"/>
            <a:ext cx="10287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তুলনা করতে ক্রয়মূল্য ও বিক্রয়মূল্যকে শতকরায় প্রকাশ করা হয়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849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5" grpId="0" animBg="1"/>
      <p:bldP spid="7" grpId="0" animBg="1"/>
      <p:bldP spid="9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626155"/>
            <a:ext cx="487680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4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  <a:endParaRPr lang="en-US" sz="48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2650" y="1977232"/>
            <a:ext cx="78867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IN" b="1" dirty="0" smtClean="0">
                <a:solidFill>
                  <a:srgbClr val="00B050"/>
                </a:solidFill>
              </a:rPr>
              <a:t>সময়ঃ ৫ মিনিট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650" y="2403714"/>
            <a:ext cx="7886700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600" dirty="0" smtClean="0"/>
              <a:t>বিনিয়োগ কি ?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600" dirty="0" smtClean="0"/>
              <a:t>লাভ ও ক্ষতির সূত্রগুলো লিখ ?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600" dirty="0" smtClean="0"/>
              <a:t>একটি বইয়ের ক্রয়মূল্য ১০০ টাকা এবং বিক্রয়মূল্য ৯৫ টাকা হলে লাভ হবে না ক্ষতি হবে। </a:t>
            </a:r>
          </a:p>
          <a:p>
            <a:pPr marL="514350" indent="-514350">
              <a:buFont typeface="+mj-lt"/>
              <a:buAutoNum type="arabicPeriod"/>
            </a:pPr>
            <a:endParaRPr lang="bn-IN" sz="3600" dirty="0" smtClean="0"/>
          </a:p>
        </p:txBody>
      </p:sp>
    </p:spTree>
    <p:extLst>
      <p:ext uri="{BB962C8B-B14F-4D97-AF65-F5344CB8AC3E}">
        <p14:creationId xmlns:p14="http://schemas.microsoft.com/office/powerpoint/2010/main" val="122055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457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 ও ক্ষতিকে শতকরায় প্রকাশঃ</a:t>
            </a:r>
            <a:endParaRPr lang="en-US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239661"/>
            <a:ext cx="8610600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একজন দোকানদার একটি বই ৫০ টাকায় ক্রয় করে ৫৬ টাকায় বিক্রয় করলো । দোকানদারের শতকরা কত লাভ বা ক্ষতি হলো ।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54015" y="2115088"/>
                <a:ext cx="8229600" cy="4147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/>
                  <a:t>যেহেতু ক্রয়মূল্যের চেয়ে বিক্রয়মূল্য বেশি, সুতরাং লাভ হবে । </a:t>
                </a:r>
              </a:p>
              <a:p>
                <a:pPr algn="ctr"/>
                <a:r>
                  <a:rPr lang="bn-IN" sz="2400" dirty="0"/>
                  <a:t> </a:t>
                </a:r>
                <a:r>
                  <a:rPr lang="bn-IN" sz="2400" dirty="0" smtClean="0"/>
                  <a:t>লাভ = ৫৬ - ৫০ = ৬ টাকা । </a:t>
                </a:r>
              </a:p>
              <a:p>
                <a:pPr algn="ctr"/>
                <a:endParaRPr lang="bn-IN" sz="2400" dirty="0"/>
              </a:p>
              <a:p>
                <a:pPr algn="ctr"/>
                <a:r>
                  <a:rPr lang="bn-IN" sz="2400" dirty="0" smtClean="0"/>
                  <a:t>৫০ টাকায় লাভ হয় ৬ টাকা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b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400" dirty="0" smtClean="0"/>
                  <a:t> ১      </a:t>
                </a:r>
                <a:r>
                  <a:rPr lang="en-US" sz="2400" dirty="0" smtClean="0"/>
                  <a:t>  ,,</a:t>
                </a:r>
                <a:r>
                  <a:rPr lang="bn-IN" sz="2400" dirty="0" smtClean="0"/>
                  <a:t>  </a:t>
                </a:r>
                <a:r>
                  <a:rPr lang="en-US" sz="2400" dirty="0" smtClean="0"/>
                  <a:t>      ,,      ,,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৫০</m:t>
                        </m:r>
                      </m:den>
                    </m:f>
                  </m:oMath>
                </a14:m>
                <a:endParaRPr lang="bn-IN" sz="2400" dirty="0" smtClean="0"/>
              </a:p>
              <a:p>
                <a:pPr algn="ctr"/>
                <a:r>
                  <a:rPr lang="bn-IN" sz="2400" dirty="0" smtClean="0"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400" dirty="0" smtClean="0"/>
                  <a:t>  ১০০  ,,      ,,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১০০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bn-IN" sz="2400" dirty="0" smtClean="0"/>
                  <a:t> </a:t>
                </a:r>
                <a:endParaRPr lang="bn-IN" sz="2400" dirty="0"/>
              </a:p>
              <a:p>
                <a:pPr algn="ctr"/>
                <a:r>
                  <a:rPr lang="bn-IN" sz="2400" dirty="0" smtClean="0"/>
                  <a:t>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৬০০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৫০</m:t>
                        </m:r>
                      </m:den>
                    </m:f>
                  </m:oMath>
                </a14:m>
                <a:endParaRPr lang="bn-IN" sz="2400" dirty="0" smtClean="0"/>
              </a:p>
              <a:p>
                <a:pPr algn="ctr"/>
                <a:r>
                  <a:rPr lang="bn-IN" sz="2400" dirty="0"/>
                  <a:t> </a:t>
                </a:r>
                <a:r>
                  <a:rPr lang="bn-IN" sz="2400" dirty="0" smtClean="0"/>
                  <a:t>                                = ১২ টাকা </a:t>
                </a:r>
              </a:p>
              <a:p>
                <a:pPr algn="ctr"/>
                <a:r>
                  <a:rPr lang="bn-IN" sz="2400" dirty="0" smtClean="0"/>
                  <a:t>উত্তরঃ ১২%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15" y="2115088"/>
                <a:ext cx="8229600" cy="4147097"/>
              </a:xfrm>
              <a:prstGeom prst="rect">
                <a:avLst/>
              </a:prstGeom>
              <a:blipFill rotWithShape="0">
                <a:blip r:embed="rId2"/>
                <a:stretch>
                  <a:fillRect t="-10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1144152"/>
            <a:ext cx="1356074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875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669</Words>
  <Application>Microsoft Office PowerPoint</Application>
  <PresentationFormat>Widescreen</PresentationFormat>
  <Paragraphs>112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72</cp:revision>
  <dcterms:created xsi:type="dcterms:W3CDTF">2020-02-13T09:09:54Z</dcterms:created>
  <dcterms:modified xsi:type="dcterms:W3CDTF">2020-02-18T02:42:11Z</dcterms:modified>
</cp:coreProperties>
</file>