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57" r:id="rId4"/>
    <p:sldId id="261" r:id="rId5"/>
    <p:sldId id="259" r:id="rId6"/>
    <p:sldId id="260" r:id="rId7"/>
    <p:sldId id="269" r:id="rId8"/>
    <p:sldId id="258" r:id="rId9"/>
    <p:sldId id="262" r:id="rId10"/>
    <p:sldId id="266" r:id="rId11"/>
    <p:sldId id="267" r:id="rId12"/>
    <p:sldId id="268" r:id="rId13"/>
    <p:sldId id="263" r:id="rId14"/>
    <p:sldId id="26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F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8A1D4-F586-4737-BC6D-FF055A048262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B4F0-FCDE-46B3-8BD1-63C156AC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3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BB4F0-FCDE-46B3-8BD1-63C156ACAA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9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0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335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9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9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08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8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5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2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5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4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88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04800"/>
            <a:ext cx="739140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6307318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79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2" y="609600"/>
            <a:ext cx="3811428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বাঁশ ও বেত 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27003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তো এ গুলো কিসের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79" y="3334235"/>
            <a:ext cx="3664527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34" y="588818"/>
            <a:ext cx="3650672" cy="2382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2" y="3334234"/>
            <a:ext cx="381142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799"/>
            <a:ext cx="4038600" cy="335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18" y="1828800"/>
            <a:ext cx="4038600" cy="335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62300" y="457200"/>
            <a:ext cx="422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ঝিনুক শিল্প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917172"/>
            <a:ext cx="4038601" cy="2700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3962400" cy="26268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90900" y="692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তাঁত শিল্প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70098"/>
            <a:ext cx="3962400" cy="2783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762479"/>
            <a:ext cx="4038601" cy="28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2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533400"/>
            <a:ext cx="5257800" cy="1219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057400"/>
            <a:ext cx="77724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১/ কুটির শিল্প কী?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390900"/>
            <a:ext cx="7772400" cy="647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২/ কুটির শিল্পের ৩টি ক্ষেত্রের নাম বল।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495800"/>
            <a:ext cx="7772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৩/ কুটির শিল্পের ২টি বৈশিষ্ট্য বল।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914400" y="304800"/>
            <a:ext cx="6172200" cy="2362200"/>
          </a:xfrm>
          <a:prstGeom prst="star7">
            <a:avLst>
              <a:gd name="adj" fmla="val 28618"/>
              <a:gd name="hf" fmla="val 102572"/>
              <a:gd name="vf" fmla="val 10521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redefined Process 1"/>
          <p:cNvSpPr/>
          <p:nvPr/>
        </p:nvSpPr>
        <p:spPr>
          <a:xfrm>
            <a:off x="457200" y="3048000"/>
            <a:ext cx="8160327" cy="22098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কুটির শিল্পের উপযুক্ত ক্ষেত্রসমূহ উদাহরনসহ বর্ননা কর।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14448"/>
            <a:ext cx="6858000" cy="4296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5721" y="172065"/>
            <a:ext cx="38302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4114800"/>
            <a:ext cx="78486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4094467"/>
            <a:ext cx="81534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 smtClean="0">
                <a:latin typeface="SutonnyMJ" pitchFamily="2" charset="0"/>
                <a:cs typeface="NikoshBAN" pitchFamily="2" charset="0"/>
              </a:rPr>
              <a:t>mv‡jn</a:t>
            </a:r>
            <a:r>
              <a:rPr lang="en-US" sz="495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4950" dirty="0" err="1" smtClean="0">
                <a:latin typeface="SutonnyMJ" pitchFamily="2" charset="0"/>
                <a:cs typeface="NikoshBAN" pitchFamily="2" charset="0"/>
              </a:rPr>
              <a:t>Avn</a:t>
            </a:r>
            <a:r>
              <a:rPr lang="en-US" sz="4950" dirty="0" smtClean="0">
                <a:latin typeface="SutonnyMJ" pitchFamily="2" charset="0"/>
                <a:cs typeface="NikoshBAN" pitchFamily="2" charset="0"/>
              </a:rPr>
              <a:t>‡¤g` </a:t>
            </a:r>
            <a:r>
              <a:rPr lang="en-US" sz="4950" dirty="0" err="1" smtClean="0">
                <a:latin typeface="SutonnyMJ" pitchFamily="2" charset="0"/>
                <a:cs typeface="NikoshBAN" pitchFamily="2" charset="0"/>
              </a:rPr>
              <a:t>wjUb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be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wKkjq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GÛ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Mvj©m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Pbcvov,iƒcMÄ,bvivqYMÄ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35052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8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C 0.06892 1.11022E-16 0.125 0.05602 0.125 0.125 C 0.125 0.19398 0.06892 0.25 1.38889E-6 0.25 C -0.06892 0.25 -0.125 0.19398 -0.125 0.125 C -0.125 0.05602 -0.06892 1.11022E-16 1.38889E-6 1.11022E-1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524000"/>
            <a:ext cx="7239000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3352800"/>
            <a:ext cx="72390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সপ্তম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609600" y="685800"/>
            <a:ext cx="7620000" cy="17526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এবার আমরা একটি ভিডিও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609600" y="747252"/>
            <a:ext cx="7848600" cy="5181600"/>
          </a:xfrm>
          <a:prstGeom prst="fra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i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</a:t>
            </a:r>
            <a:r>
              <a:rPr lang="en-US" sz="3600" i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600" i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600" i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কুটির </a:t>
            </a: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 কি 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কুটির </a:t>
            </a:r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 বৈশিষ্ট্য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কুটির </a:t>
            </a:r>
            <a:r>
              <a:rPr lang="bn-BD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 উপযুক্ত ক্ষেত্রগুলো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চিহ্নিত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626733" y="2209800"/>
            <a:ext cx="2315598" cy="1676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শিল্পের বৈশিষ্ট্য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 rot="3776982">
            <a:off x="582617" y="3087312"/>
            <a:ext cx="2604934" cy="1910815"/>
          </a:xfrm>
          <a:prstGeom prst="wedgeRoundRectCallout">
            <a:avLst>
              <a:gd name="adj1" fmla="val 6316"/>
              <a:gd name="adj2" fmla="val -10182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দেশীয় প্রযুক্তির ব্যবহার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rot="20935854">
            <a:off x="3831851" y="4277965"/>
            <a:ext cx="2618611" cy="1734192"/>
          </a:xfrm>
          <a:prstGeom prst="wedgeRoundRectCallout">
            <a:avLst>
              <a:gd name="adj1" fmla="val 798"/>
              <a:gd name="adj2" fmla="val -68340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</a:t>
            </a:r>
            <a:r>
              <a:rPr lang="bn-BD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নীয় কাঁচামাল ব্যবহার</a:t>
            </a:r>
            <a:endParaRPr lang="en-US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1344633">
            <a:off x="5658516" y="585660"/>
            <a:ext cx="1981200" cy="1295400"/>
          </a:xfrm>
          <a:prstGeom prst="wedgeRoundRectCallout">
            <a:avLst>
              <a:gd name="adj1" fmla="val -47385"/>
              <a:gd name="adj2" fmla="val 10936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 কেন্দ্রীক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 rot="19702796">
            <a:off x="1836592" y="598389"/>
            <a:ext cx="2774011" cy="1448981"/>
          </a:xfrm>
          <a:prstGeom prst="wedgeRoundRectCallout">
            <a:avLst>
              <a:gd name="adj1" fmla="val 10602"/>
              <a:gd name="adj2" fmla="val 8952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 সর্বোচ্চ ৫ লক্ষ টাকা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92580" y="2524638"/>
            <a:ext cx="2322819" cy="1518081"/>
          </a:xfrm>
          <a:prstGeom prst="wedgeRoundRectCallout">
            <a:avLst>
              <a:gd name="adj1" fmla="val -87576"/>
              <a:gd name="adj2" fmla="val -615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 জনবল ১০জন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429001"/>
            <a:ext cx="3733799" cy="25025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1144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মৃৎ শিল্প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027003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তো এ গুলো কিসের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81859"/>
            <a:ext cx="3855387" cy="2653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52476"/>
            <a:ext cx="3855387" cy="25547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752476"/>
            <a:ext cx="373379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3610180" cy="2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62340"/>
            <a:ext cx="3350527" cy="2338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134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পাটের  দোলনা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1343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নক্‌শি কাঁথা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0299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হাতে তৈরি পুতুল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2545" y="608204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পাটের থলে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672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হস্ত শিল্প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43745"/>
            <a:ext cx="3049948" cy="2287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99" y="3643744"/>
            <a:ext cx="3477527" cy="22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576</TotalTime>
  <Words>158</Words>
  <Application>Microsoft Office PowerPoint</Application>
  <PresentationFormat>On-screen Show (4:3)</PresentationFormat>
  <Paragraphs>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NikoshBAN</vt:lpstr>
      <vt:lpstr>SutonnyMJ</vt:lpstr>
      <vt:lpstr>Wingdings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JWM9N72</cp:lastModifiedBy>
  <cp:revision>91</cp:revision>
  <dcterms:created xsi:type="dcterms:W3CDTF">2006-08-16T00:00:00Z</dcterms:created>
  <dcterms:modified xsi:type="dcterms:W3CDTF">2020-02-18T06:45:55Z</dcterms:modified>
</cp:coreProperties>
</file>