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66" r:id="rId7"/>
    <p:sldId id="267" r:id="rId8"/>
    <p:sldId id="259" r:id="rId9"/>
    <p:sldId id="260" r:id="rId10"/>
    <p:sldId id="270" r:id="rId11"/>
    <p:sldId id="272" r:id="rId12"/>
    <p:sldId id="261" r:id="rId13"/>
    <p:sldId id="262" r:id="rId14"/>
    <p:sldId id="273" r:id="rId15"/>
    <p:sldId id="274" r:id="rId16"/>
    <p:sldId id="263" r:id="rId17"/>
    <p:sldId id="264" r:id="rId18"/>
    <p:sldId id="275" r:id="rId19"/>
    <p:sldId id="277" r:id="rId20"/>
    <p:sldId id="271" r:id="rId21"/>
    <p:sldId id="276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812-D27B-462A-960E-5E45CDB541D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30B-1F5D-4B2F-8266-D927E54DA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812-D27B-462A-960E-5E45CDB541D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30B-1F5D-4B2F-8266-D927E54DA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812-D27B-462A-960E-5E45CDB541D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30B-1F5D-4B2F-8266-D927E54DA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812-D27B-462A-960E-5E45CDB541D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30B-1F5D-4B2F-8266-D927E54DA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812-D27B-462A-960E-5E45CDB541D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30B-1F5D-4B2F-8266-D927E54DA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812-D27B-462A-960E-5E45CDB541D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30B-1F5D-4B2F-8266-D927E54DA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812-D27B-462A-960E-5E45CDB541D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30B-1F5D-4B2F-8266-D927E54DA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812-D27B-462A-960E-5E45CDB541D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30B-1F5D-4B2F-8266-D927E54DA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812-D27B-462A-960E-5E45CDB541D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30B-1F5D-4B2F-8266-D927E54DA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812-D27B-462A-960E-5E45CDB541D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30B-1F5D-4B2F-8266-D927E54DA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812-D27B-462A-960E-5E45CDB541D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930B-1F5D-4B2F-8266-D927E54DA20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403812-D27B-462A-960E-5E45CDB541D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A2930B-1F5D-4B2F-8266-D927E54DA2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4114800"/>
            <a:ext cx="6324600" cy="186204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9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514600" y="762000"/>
            <a:ext cx="4267200" cy="1066800"/>
          </a:xfrm>
          <a:prstGeom prst="snip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362200"/>
            <a:ext cx="79248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বাস ও রিং টপোলজির দু’টি করে বৈশিষ্ট্য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187"/>
              </p:ext>
            </p:extLst>
          </p:nvPr>
        </p:nvGraphicFramePr>
        <p:xfrm>
          <a:off x="609600" y="3825240"/>
          <a:ext cx="79248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বাস  টপোলজি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রিং</a:t>
                      </a:r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টপোলজি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21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285836"/>
              </p:ext>
            </p:extLst>
          </p:nvPr>
        </p:nvGraphicFramePr>
        <p:xfrm>
          <a:off x="533400" y="2743200"/>
          <a:ext cx="8077200" cy="2965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458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বাস  টপোলজি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রিং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টপোলজি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11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ডাটা চলাচলের পথ অভিন্ন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বৃত্তাকার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11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২। কেন্দ্রীয়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কম্পিউটার নেই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২। হোস্ট কম্পিউটার নেই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Flowchart: Terminator 4"/>
          <p:cNvSpPr/>
          <p:nvPr/>
        </p:nvSpPr>
        <p:spPr>
          <a:xfrm>
            <a:off x="914400" y="1066800"/>
            <a:ext cx="7315200" cy="914400"/>
          </a:xfrm>
          <a:prstGeom prst="flowChartTermina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বাস ও রিং টপোলজির বৈশিষ্ট্য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53400" cy="5000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410200"/>
            <a:ext cx="557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স্টার টপোলজি/সংগঠন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3368040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66800" y="537604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ট্রি টপোলজি(শাখা-প্রশাখা সংগঠন)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2590800" y="714702"/>
            <a:ext cx="4953000" cy="1295400"/>
          </a:xfrm>
          <a:prstGeom prst="flowChartOffpageConnector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85800" y="2286000"/>
            <a:ext cx="7848600" cy="1524000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স্টার টপোলজির তিনটি সুবিধা লিখ।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5723"/>
              </p:ext>
            </p:extLst>
          </p:nvPr>
        </p:nvGraphicFramePr>
        <p:xfrm>
          <a:off x="533400" y="4114800"/>
          <a:ext cx="80772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17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89709" y="533400"/>
            <a:ext cx="7620000" cy="1676400"/>
          </a:xfrm>
          <a:prstGeom prst="cloud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স্টার টপোলজির সুবিধা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713509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কোনো একটি কম্পিউটার নষ্ট হয়ে গেলেও পুরো সিস্টেম অচল হয় না।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709" y="3578423"/>
            <a:ext cx="725978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কেন্দ্রীয়ভাবে এ নেটওয়ার্ক নিয়ন্ত্রণ করা যায় বলে ত্রুটি নিরূপণ করা সহজ।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709" y="4685436"/>
            <a:ext cx="725978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ডাটা চলাচলের গতি বেশি।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80772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191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মেশ টপোলজি(পরস্পর সংযুক্ত সংগঠন)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5733365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হাইব্রিড টপোলজি(সংকর সংগঠন)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153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1471447" y="396240"/>
            <a:ext cx="6232635" cy="1600200"/>
          </a:xfrm>
          <a:prstGeom prst="flowChart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965" y="2133600"/>
            <a:ext cx="82296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মেশ ও হাইব্রিড টপোলজির দু’টি করে বৈশিষ্ট্য লিখ।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90718"/>
              </p:ext>
            </p:extLst>
          </p:nvPr>
        </p:nvGraphicFramePr>
        <p:xfrm>
          <a:off x="557048" y="4023360"/>
          <a:ext cx="8061434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মেশ টপোলজি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হাইব্রিড টপোলজি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1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533400"/>
            <a:ext cx="7924800" cy="1676400"/>
          </a:xfrm>
          <a:prstGeom prst="roundRect">
            <a:avLst/>
          </a:prstGeom>
          <a:scene3d>
            <a:camera prst="perspectiveAbove"/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মেশ ও হাইব্রিড টপোলজির বৈশিষ্ট্য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397830"/>
              </p:ext>
            </p:extLst>
          </p:nvPr>
        </p:nvGraphicFramePr>
        <p:xfrm>
          <a:off x="541699" y="2286000"/>
          <a:ext cx="80772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 smtClean="0">
                          <a:latin typeface="NikoshBAN" pitchFamily="2" charset="0"/>
                          <a:cs typeface="NikoshBAN" pitchFamily="2" charset="0"/>
                        </a:rPr>
                        <a:t>মেশ টপোলজি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dirty="0" smtClean="0">
                          <a:latin typeface="NikoshBAN" pitchFamily="2" charset="0"/>
                          <a:cs typeface="NikoshBAN" pitchFamily="2" charset="0"/>
                        </a:rPr>
                        <a:t>হাইব্রিড টপোলজি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প্রতিটি কম্পিউটার পারস্পরিক    ভাবে সংযুক্ত থাকে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১। বিভিন্ন প্রকার টপোলজির সমন্বয়ে গঠিত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হোস্ট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কম্পিউটার থাকে না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২। রিং,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স্টার ও মেশ টপোলজির          সমন্বয়ে গঠন করা যায়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72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95400" y="685800"/>
            <a:ext cx="6553200" cy="1600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895600"/>
            <a:ext cx="3893566" cy="2308324"/>
          </a:xfrm>
          <a:prstGeom prst="rect">
            <a:avLst/>
          </a:prstGeom>
          <a:noFill/>
          <a:ln w="57150" cmpd="dbl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সোলায়মান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হোসাইন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আলহাজ্ব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আমেনা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বিদ্যাপীঠ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কালুখালী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76" y="2895601"/>
            <a:ext cx="2308324" cy="23083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44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/>
            </p:par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ff-page Connector 3"/>
          <p:cNvSpPr/>
          <p:nvPr/>
        </p:nvSpPr>
        <p:spPr>
          <a:xfrm>
            <a:off x="1752600" y="914400"/>
            <a:ext cx="5257800" cy="1066800"/>
          </a:xfrm>
          <a:prstGeom prst="flowChartOffpageConnector">
            <a:avLst/>
          </a:prstGeom>
          <a:scene3d>
            <a:camera prst="obliqueBottomLeft"/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057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নেটওয়ার্কভূক্ত কম্পিউটারসমূহের অবস্থাগত এবং সংযোগ বিন্যাসের কাঠামোকে কী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158" y="3083657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কোন টপোলজিতে হোস্ট কম্পিউটার থাকে?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06884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ট্রি টপোলজির একটি বৈশিষ্ট্য বল।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450" y="4633999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কোন কোন টপোলজির সমন্বয়ে সংকর টপোলজি গঠিত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3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599" cy="4267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ngle"/>
            <a:extrusionClr>
              <a:srgbClr val="FFFFFF"/>
            </a:extrusionClr>
          </a:sp3d>
        </p:spPr>
      </p:pic>
      <p:sp>
        <p:nvSpPr>
          <p:cNvPr id="2" name="Flowchart: Off-page Connector 1"/>
          <p:cNvSpPr/>
          <p:nvPr/>
        </p:nvSpPr>
        <p:spPr>
          <a:xfrm>
            <a:off x="1981200" y="3048000"/>
            <a:ext cx="4876799" cy="990600"/>
          </a:xfrm>
          <a:prstGeom prst="flowChartOffpage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953000"/>
            <a:ext cx="8229600" cy="121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তোমাদের স্কুলে নেটওয়ার্ক স্থাপনের জন্য কোন নেটওয়ার্ক সংগঠনটি উপযোগী? এর পক্ষে যুক্তি উপস্থাপন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296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4530804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7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762000"/>
            <a:ext cx="53340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667000"/>
            <a:ext cx="7696200" cy="35052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১৮-০২-২০২০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33400"/>
            <a:ext cx="59436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4831080"/>
            <a:ext cx="660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চিত্রটি নিবিড়ভাবে পর্যবেক্ষন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153400" cy="435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5257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চিত্রটি ভালোভাবে দেখ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609600" y="3657600"/>
            <a:ext cx="8001000" cy="1371600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 টপোলজি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838200"/>
            <a:ext cx="7315200" cy="1447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685800"/>
            <a:ext cx="75438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981200"/>
            <a:ext cx="75438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048000"/>
            <a:ext cx="75438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টপোলজি কী তা বলতে পারবে।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038600"/>
            <a:ext cx="7543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বিভিন্ন প্রকার টপোলজি চিহ্নিত করতে পারবে।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181600"/>
            <a:ext cx="75438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বিভিন্ন ধরনের টপোলজির বৈশিষ্ট্য ব্যাখ্যা করতে পারবে।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534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5715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বাস টপোলজি/সংগঠন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1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8600"/>
            <a:ext cx="80772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5029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রিং টপোলজি/সংগঠন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577</TotalTime>
  <Words>313</Words>
  <Application>Microsoft Office PowerPoint</Application>
  <PresentationFormat>On-screen Show (4:3)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NikoshBAN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HP-FC</cp:lastModifiedBy>
  <cp:revision>312</cp:revision>
  <dcterms:created xsi:type="dcterms:W3CDTF">2015-03-05T17:09:05Z</dcterms:created>
  <dcterms:modified xsi:type="dcterms:W3CDTF">2020-02-17T18:11:19Z</dcterms:modified>
</cp:coreProperties>
</file>