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3" r:id="rId5"/>
    <p:sldId id="276" r:id="rId6"/>
    <p:sldId id="274" r:id="rId7"/>
    <p:sldId id="259" r:id="rId8"/>
    <p:sldId id="260" r:id="rId9"/>
    <p:sldId id="261" r:id="rId10"/>
    <p:sldId id="262" r:id="rId11"/>
    <p:sldId id="272" r:id="rId12"/>
    <p:sldId id="263" r:id="rId13"/>
    <p:sldId id="264" r:id="rId14"/>
    <p:sldId id="275" r:id="rId15"/>
    <p:sldId id="265" r:id="rId16"/>
    <p:sldId id="271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4" autoAdjust="0"/>
    <p:restoredTop sz="94660"/>
  </p:normalViewPr>
  <p:slideViewPr>
    <p:cSldViewPr>
      <p:cViewPr varScale="1">
        <p:scale>
          <a:sx n="73" d="100"/>
          <a:sy n="73" d="100"/>
        </p:scale>
        <p:origin x="653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0.jpeg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7D5D6-DC1D-45F6-B393-4310E956D98C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57DD4-A1F8-4488-86BF-57938621AD8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30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বায়ু</a:t>
          </a:r>
          <a:r>
            <a:rPr lang="en-US" sz="30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0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দূষণের</a:t>
          </a:r>
          <a:r>
            <a:rPr lang="en-US" sz="30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0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করণ</a:t>
          </a:r>
          <a:endParaRPr lang="en-US" sz="30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410C3174-4FC5-465B-97DE-460B8C3F5CDD}" type="parTrans" cxnId="{8FA6AC49-4F81-48F1-A93B-F179EB30CD30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4364E1EC-69C5-44DB-95AD-A6359543720F}" type="sibTrans" cxnId="{8FA6AC49-4F81-48F1-A93B-F179EB30CD30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A1A3D75E-767F-497A-97EC-BBC6BC098C8E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24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ক্ষতিকর</a:t>
          </a:r>
          <a:r>
            <a: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গ্যাস</a:t>
          </a:r>
          <a:r>
            <a: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ধূলিকণা</a:t>
          </a:r>
          <a:r>
            <a: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,</a:t>
          </a:r>
        </a:p>
      </dgm:t>
    </dgm:pt>
    <dgm:pt modelId="{D0308971-8B67-496F-B10D-7D194D6C7C16}" type="parTrans" cxnId="{8D9724A7-B346-4863-B315-135797BB7D1C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AC4EAEFC-141C-441D-948C-E7D1F93A97A4}" type="sibTrans" cxnId="{8D9724A7-B346-4863-B315-135797BB7D1C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7F308164-2A00-4CF4-A605-CCAF345DFDA7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28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কলকারখানা</a:t>
          </a:r>
          <a:r>
            <a: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যাবাহনেরধোয়া</a:t>
          </a:r>
          <a:r>
            <a: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,</a:t>
          </a:r>
        </a:p>
      </dgm:t>
    </dgm:pt>
    <dgm:pt modelId="{5714F415-C3D4-49D4-A748-1B55E8267249}" type="parTrans" cxnId="{1E405386-EA24-49AA-A240-77EB15F63B26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A21ACE8E-BC26-4AB7-8494-A38F05639328}" type="sibTrans" cxnId="{1E405386-EA24-49AA-A240-77EB15F63B26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2DBAA61E-51AF-48F5-9F57-6983B6DFBFD7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মলমূত্র</a:t>
          </a:r>
          <a:r>
            <a: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আবর্জনার</a:t>
          </a:r>
          <a:r>
            <a: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গন্ধ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E337111-3211-4785-8E63-D2CB191334DE}" type="parTrans" cxnId="{531A0DE4-68B6-4F58-A39F-1EEE071E1FFB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83B1FD7C-C8E4-41BB-AFA1-B5FA425835B7}" type="sibTrans" cxnId="{531A0DE4-68B6-4F58-A39F-1EEE071E1FFB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59864986-3CB1-498A-BE62-1AD4ABCD5583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গাছপালা</a:t>
          </a:r>
          <a:r>
            <a: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ময়লা</a:t>
          </a:r>
          <a:r>
            <a: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পোড়ানোধোয়া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484D160A-23A4-403A-AA68-734214708CBE}" type="parTrans" cxnId="{1788852F-A5EE-4D50-9D21-72B4A8756B78}">
      <dgm:prSet custT="1"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6A90A34E-8110-4AC6-A2F6-139C75629588}" type="sibTrans" cxnId="{1788852F-A5EE-4D50-9D21-72B4A8756B78}">
      <dgm:prSet/>
      <dgm:spPr/>
      <dgm:t>
        <a:bodyPr/>
        <a:lstStyle/>
        <a:p>
          <a:endParaRPr lang="en-US" sz="1600">
            <a:latin typeface="NikoshBAN" pitchFamily="2" charset="0"/>
            <a:cs typeface="NikoshBAN" pitchFamily="2" charset="0"/>
          </a:endParaRPr>
        </a:p>
      </dgm:t>
    </dgm:pt>
    <dgm:pt modelId="{D7BDE1F5-02D8-48DA-9A8E-FA567E88D665}" type="pres">
      <dgm:prSet presAssocID="{BDF7D5D6-DC1D-45F6-B393-4310E956D98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9A43E5-61B3-4303-A44B-3F173544D464}" type="pres">
      <dgm:prSet presAssocID="{E7357DD4-A1F8-4488-86BF-57938621AD84}" presName="centerShape" presStyleLbl="node0" presStyleIdx="0" presStyleCnt="1" custLinFactNeighborX="-379" custLinFactNeighborY="-379"/>
      <dgm:spPr/>
    </dgm:pt>
    <dgm:pt modelId="{BD6B517F-AE82-4726-9EA2-DB281942456E}" type="pres">
      <dgm:prSet presAssocID="{D0308971-8B67-496F-B10D-7D194D6C7C16}" presName="parTrans" presStyleLbl="sibTrans2D1" presStyleIdx="0" presStyleCnt="4"/>
      <dgm:spPr/>
    </dgm:pt>
    <dgm:pt modelId="{AEE6A140-982F-4940-99C0-A2BA9E3C8356}" type="pres">
      <dgm:prSet presAssocID="{D0308971-8B67-496F-B10D-7D194D6C7C16}" presName="connectorText" presStyleLbl="sibTrans2D1" presStyleIdx="0" presStyleCnt="4"/>
      <dgm:spPr/>
    </dgm:pt>
    <dgm:pt modelId="{6B7C9CAD-D80D-432A-8745-BC2A8F437FB3}" type="pres">
      <dgm:prSet presAssocID="{A1A3D75E-767F-497A-97EC-BBC6BC098C8E}" presName="node" presStyleLbl="node1" presStyleIdx="0" presStyleCnt="4" custScaleX="216337">
        <dgm:presLayoutVars>
          <dgm:bulletEnabled val="1"/>
        </dgm:presLayoutVars>
      </dgm:prSet>
      <dgm:spPr/>
    </dgm:pt>
    <dgm:pt modelId="{D7D37033-43B3-4608-8B1A-3D54F9FE03E3}" type="pres">
      <dgm:prSet presAssocID="{5714F415-C3D4-49D4-A748-1B55E8267249}" presName="parTrans" presStyleLbl="sibTrans2D1" presStyleIdx="1" presStyleCnt="4"/>
      <dgm:spPr/>
    </dgm:pt>
    <dgm:pt modelId="{2E6EE120-48F8-41CE-B780-829AAB8CFD07}" type="pres">
      <dgm:prSet presAssocID="{5714F415-C3D4-49D4-A748-1B55E8267249}" presName="connectorText" presStyleLbl="sibTrans2D1" presStyleIdx="1" presStyleCnt="4"/>
      <dgm:spPr/>
    </dgm:pt>
    <dgm:pt modelId="{7FF00486-E363-4F87-8E68-10FFBF9C44D0}" type="pres">
      <dgm:prSet presAssocID="{7F308164-2A00-4CF4-A605-CCAF345DFDA7}" presName="node" presStyleLbl="node1" presStyleIdx="1" presStyleCnt="4" custScaleX="204493">
        <dgm:presLayoutVars>
          <dgm:bulletEnabled val="1"/>
        </dgm:presLayoutVars>
      </dgm:prSet>
      <dgm:spPr/>
    </dgm:pt>
    <dgm:pt modelId="{0C7B6A64-75C3-47CC-B742-7E3937D087C8}" type="pres">
      <dgm:prSet presAssocID="{9E337111-3211-4785-8E63-D2CB191334DE}" presName="parTrans" presStyleLbl="sibTrans2D1" presStyleIdx="2" presStyleCnt="4"/>
      <dgm:spPr/>
    </dgm:pt>
    <dgm:pt modelId="{34D59E17-C589-4602-999A-9B8001532502}" type="pres">
      <dgm:prSet presAssocID="{9E337111-3211-4785-8E63-D2CB191334DE}" presName="connectorText" presStyleLbl="sibTrans2D1" presStyleIdx="2" presStyleCnt="4"/>
      <dgm:spPr/>
    </dgm:pt>
    <dgm:pt modelId="{D0B178A9-A4CC-4D35-AADF-6596E72E8158}" type="pres">
      <dgm:prSet presAssocID="{2DBAA61E-51AF-48F5-9F57-6983B6DFBFD7}" presName="node" presStyleLbl="node1" presStyleIdx="2" presStyleCnt="4" custScaleX="277557" custScaleY="151570">
        <dgm:presLayoutVars>
          <dgm:bulletEnabled val="1"/>
        </dgm:presLayoutVars>
      </dgm:prSet>
      <dgm:spPr/>
    </dgm:pt>
    <dgm:pt modelId="{34622C17-18B9-4945-8DCC-E5172E074B5A}" type="pres">
      <dgm:prSet presAssocID="{484D160A-23A4-403A-AA68-734214708CBE}" presName="parTrans" presStyleLbl="sibTrans2D1" presStyleIdx="3" presStyleCnt="4"/>
      <dgm:spPr/>
    </dgm:pt>
    <dgm:pt modelId="{F8ECCD21-0AB9-498F-9D08-2A2715DFA10E}" type="pres">
      <dgm:prSet presAssocID="{484D160A-23A4-403A-AA68-734214708CBE}" presName="connectorText" presStyleLbl="sibTrans2D1" presStyleIdx="3" presStyleCnt="4"/>
      <dgm:spPr/>
    </dgm:pt>
    <dgm:pt modelId="{179DB698-6430-4B64-BFA2-15F34E109183}" type="pres">
      <dgm:prSet presAssocID="{59864986-3CB1-498A-BE62-1AD4ABCD5583}" presName="node" presStyleLbl="node1" presStyleIdx="3" presStyleCnt="4" custScaleX="187160">
        <dgm:presLayoutVars>
          <dgm:bulletEnabled val="1"/>
        </dgm:presLayoutVars>
      </dgm:prSet>
      <dgm:spPr/>
    </dgm:pt>
  </dgm:ptLst>
  <dgm:cxnLst>
    <dgm:cxn modelId="{518CB613-4870-480B-890B-073B3AF0CCD7}" type="presOf" srcId="{484D160A-23A4-403A-AA68-734214708CBE}" destId="{F8ECCD21-0AB9-498F-9D08-2A2715DFA10E}" srcOrd="1" destOrd="0" presId="urn:microsoft.com/office/officeart/2005/8/layout/radial5"/>
    <dgm:cxn modelId="{1788852F-A5EE-4D50-9D21-72B4A8756B78}" srcId="{E7357DD4-A1F8-4488-86BF-57938621AD84}" destId="{59864986-3CB1-498A-BE62-1AD4ABCD5583}" srcOrd="3" destOrd="0" parTransId="{484D160A-23A4-403A-AA68-734214708CBE}" sibTransId="{6A90A34E-8110-4AC6-A2F6-139C75629588}"/>
    <dgm:cxn modelId="{E4406740-9364-4BCC-B75E-CEADCD499145}" type="presOf" srcId="{5714F415-C3D4-49D4-A748-1B55E8267249}" destId="{D7D37033-43B3-4608-8B1A-3D54F9FE03E3}" srcOrd="0" destOrd="0" presId="urn:microsoft.com/office/officeart/2005/8/layout/radial5"/>
    <dgm:cxn modelId="{7257E55B-424A-4BCC-8649-F7A9C8A09E13}" type="presOf" srcId="{BDF7D5D6-DC1D-45F6-B393-4310E956D98C}" destId="{D7BDE1F5-02D8-48DA-9A8E-FA567E88D665}" srcOrd="0" destOrd="0" presId="urn:microsoft.com/office/officeart/2005/8/layout/radial5"/>
    <dgm:cxn modelId="{76AFEF63-B010-4D24-8872-4049F460303B}" type="presOf" srcId="{D0308971-8B67-496F-B10D-7D194D6C7C16}" destId="{BD6B517F-AE82-4726-9EA2-DB281942456E}" srcOrd="0" destOrd="0" presId="urn:microsoft.com/office/officeart/2005/8/layout/radial5"/>
    <dgm:cxn modelId="{8FA6AC49-4F81-48F1-A93B-F179EB30CD30}" srcId="{BDF7D5D6-DC1D-45F6-B393-4310E956D98C}" destId="{E7357DD4-A1F8-4488-86BF-57938621AD84}" srcOrd="0" destOrd="0" parTransId="{410C3174-4FC5-465B-97DE-460B8C3F5CDD}" sibTransId="{4364E1EC-69C5-44DB-95AD-A6359543720F}"/>
    <dgm:cxn modelId="{AC0DCE69-7152-4C6C-AA2B-40667111A26F}" type="presOf" srcId="{9E337111-3211-4785-8E63-D2CB191334DE}" destId="{34D59E17-C589-4602-999A-9B8001532502}" srcOrd="1" destOrd="0" presId="urn:microsoft.com/office/officeart/2005/8/layout/radial5"/>
    <dgm:cxn modelId="{27EF7F6D-11C3-4531-97F0-00A52EAAA863}" type="presOf" srcId="{E7357DD4-A1F8-4488-86BF-57938621AD84}" destId="{369A43E5-61B3-4303-A44B-3F173544D464}" srcOrd="0" destOrd="0" presId="urn:microsoft.com/office/officeart/2005/8/layout/radial5"/>
    <dgm:cxn modelId="{BC790E72-DA3C-4779-A3B3-1A371857B53D}" type="presOf" srcId="{D0308971-8B67-496F-B10D-7D194D6C7C16}" destId="{AEE6A140-982F-4940-99C0-A2BA9E3C8356}" srcOrd="1" destOrd="0" presId="urn:microsoft.com/office/officeart/2005/8/layout/radial5"/>
    <dgm:cxn modelId="{B2116981-6C16-4A72-AFCF-402091C211AF}" type="presOf" srcId="{5714F415-C3D4-49D4-A748-1B55E8267249}" destId="{2E6EE120-48F8-41CE-B780-829AAB8CFD07}" srcOrd="1" destOrd="0" presId="urn:microsoft.com/office/officeart/2005/8/layout/radial5"/>
    <dgm:cxn modelId="{1E405386-EA24-49AA-A240-77EB15F63B26}" srcId="{E7357DD4-A1F8-4488-86BF-57938621AD84}" destId="{7F308164-2A00-4CF4-A605-CCAF345DFDA7}" srcOrd="1" destOrd="0" parTransId="{5714F415-C3D4-49D4-A748-1B55E8267249}" sibTransId="{A21ACE8E-BC26-4AB7-8494-A38F05639328}"/>
    <dgm:cxn modelId="{73D086A5-856C-486C-884B-D154CC66E43F}" type="presOf" srcId="{59864986-3CB1-498A-BE62-1AD4ABCD5583}" destId="{179DB698-6430-4B64-BFA2-15F34E109183}" srcOrd="0" destOrd="0" presId="urn:microsoft.com/office/officeart/2005/8/layout/radial5"/>
    <dgm:cxn modelId="{8D9724A7-B346-4863-B315-135797BB7D1C}" srcId="{E7357DD4-A1F8-4488-86BF-57938621AD84}" destId="{A1A3D75E-767F-497A-97EC-BBC6BC098C8E}" srcOrd="0" destOrd="0" parTransId="{D0308971-8B67-496F-B10D-7D194D6C7C16}" sibTransId="{AC4EAEFC-141C-441D-948C-E7D1F93A97A4}"/>
    <dgm:cxn modelId="{DF0571B9-6A48-4380-9C04-2E6ECFE80D91}" type="presOf" srcId="{7F308164-2A00-4CF4-A605-CCAF345DFDA7}" destId="{7FF00486-E363-4F87-8E68-10FFBF9C44D0}" srcOrd="0" destOrd="0" presId="urn:microsoft.com/office/officeart/2005/8/layout/radial5"/>
    <dgm:cxn modelId="{F5F45AC8-498E-42FA-8FF2-2305ADA0A73D}" type="presOf" srcId="{2DBAA61E-51AF-48F5-9F57-6983B6DFBFD7}" destId="{D0B178A9-A4CC-4D35-AADF-6596E72E8158}" srcOrd="0" destOrd="0" presId="urn:microsoft.com/office/officeart/2005/8/layout/radial5"/>
    <dgm:cxn modelId="{329832C9-1F2F-45E6-A5BB-E826EF42FB0E}" type="presOf" srcId="{9E337111-3211-4785-8E63-D2CB191334DE}" destId="{0C7B6A64-75C3-47CC-B742-7E3937D087C8}" srcOrd="0" destOrd="0" presId="urn:microsoft.com/office/officeart/2005/8/layout/radial5"/>
    <dgm:cxn modelId="{0FDB46D0-1F47-4228-8A2C-21F5FF31E95F}" type="presOf" srcId="{A1A3D75E-767F-497A-97EC-BBC6BC098C8E}" destId="{6B7C9CAD-D80D-432A-8745-BC2A8F437FB3}" srcOrd="0" destOrd="0" presId="urn:microsoft.com/office/officeart/2005/8/layout/radial5"/>
    <dgm:cxn modelId="{073663D1-CAB4-4531-A172-8BA072B8F004}" type="presOf" srcId="{484D160A-23A4-403A-AA68-734214708CBE}" destId="{34622C17-18B9-4945-8DCC-E5172E074B5A}" srcOrd="0" destOrd="0" presId="urn:microsoft.com/office/officeart/2005/8/layout/radial5"/>
    <dgm:cxn modelId="{531A0DE4-68B6-4F58-A39F-1EEE071E1FFB}" srcId="{E7357DD4-A1F8-4488-86BF-57938621AD84}" destId="{2DBAA61E-51AF-48F5-9F57-6983B6DFBFD7}" srcOrd="2" destOrd="0" parTransId="{9E337111-3211-4785-8E63-D2CB191334DE}" sibTransId="{83B1FD7C-C8E4-41BB-AFA1-B5FA425835B7}"/>
    <dgm:cxn modelId="{0B432952-F875-4582-878B-ED96E05195F8}" type="presParOf" srcId="{D7BDE1F5-02D8-48DA-9A8E-FA567E88D665}" destId="{369A43E5-61B3-4303-A44B-3F173544D464}" srcOrd="0" destOrd="0" presId="urn:microsoft.com/office/officeart/2005/8/layout/radial5"/>
    <dgm:cxn modelId="{424DB911-83F3-406D-A371-DD3B7D96B274}" type="presParOf" srcId="{D7BDE1F5-02D8-48DA-9A8E-FA567E88D665}" destId="{BD6B517F-AE82-4726-9EA2-DB281942456E}" srcOrd="1" destOrd="0" presId="urn:microsoft.com/office/officeart/2005/8/layout/radial5"/>
    <dgm:cxn modelId="{28FC2BEB-B6E2-4398-9935-11CD8C181EA6}" type="presParOf" srcId="{BD6B517F-AE82-4726-9EA2-DB281942456E}" destId="{AEE6A140-982F-4940-99C0-A2BA9E3C8356}" srcOrd="0" destOrd="0" presId="urn:microsoft.com/office/officeart/2005/8/layout/radial5"/>
    <dgm:cxn modelId="{0FC4B379-C42E-4A8E-AB0B-C935C28675C8}" type="presParOf" srcId="{D7BDE1F5-02D8-48DA-9A8E-FA567E88D665}" destId="{6B7C9CAD-D80D-432A-8745-BC2A8F437FB3}" srcOrd="2" destOrd="0" presId="urn:microsoft.com/office/officeart/2005/8/layout/radial5"/>
    <dgm:cxn modelId="{CCBD23FA-25E1-4F98-92A9-292135F40633}" type="presParOf" srcId="{D7BDE1F5-02D8-48DA-9A8E-FA567E88D665}" destId="{D7D37033-43B3-4608-8B1A-3D54F9FE03E3}" srcOrd="3" destOrd="0" presId="urn:microsoft.com/office/officeart/2005/8/layout/radial5"/>
    <dgm:cxn modelId="{E73F40DB-D781-4F02-B45F-D4D586EEEA72}" type="presParOf" srcId="{D7D37033-43B3-4608-8B1A-3D54F9FE03E3}" destId="{2E6EE120-48F8-41CE-B780-829AAB8CFD07}" srcOrd="0" destOrd="0" presId="urn:microsoft.com/office/officeart/2005/8/layout/radial5"/>
    <dgm:cxn modelId="{04E6D00E-5B62-4080-86F4-E2E1FC01D511}" type="presParOf" srcId="{D7BDE1F5-02D8-48DA-9A8E-FA567E88D665}" destId="{7FF00486-E363-4F87-8E68-10FFBF9C44D0}" srcOrd="4" destOrd="0" presId="urn:microsoft.com/office/officeart/2005/8/layout/radial5"/>
    <dgm:cxn modelId="{F158FD9E-D3C9-4C45-9AED-EF7A2B39396C}" type="presParOf" srcId="{D7BDE1F5-02D8-48DA-9A8E-FA567E88D665}" destId="{0C7B6A64-75C3-47CC-B742-7E3937D087C8}" srcOrd="5" destOrd="0" presId="urn:microsoft.com/office/officeart/2005/8/layout/radial5"/>
    <dgm:cxn modelId="{3B19941D-1E3E-44A4-A193-1328B44D456B}" type="presParOf" srcId="{0C7B6A64-75C3-47CC-B742-7E3937D087C8}" destId="{34D59E17-C589-4602-999A-9B8001532502}" srcOrd="0" destOrd="0" presId="urn:microsoft.com/office/officeart/2005/8/layout/radial5"/>
    <dgm:cxn modelId="{2AB1BB90-3DAA-4463-9A69-734D80DAE253}" type="presParOf" srcId="{D7BDE1F5-02D8-48DA-9A8E-FA567E88D665}" destId="{D0B178A9-A4CC-4D35-AADF-6596E72E8158}" srcOrd="6" destOrd="0" presId="urn:microsoft.com/office/officeart/2005/8/layout/radial5"/>
    <dgm:cxn modelId="{D47C6FCB-3C15-4E63-A755-67DA157B0378}" type="presParOf" srcId="{D7BDE1F5-02D8-48DA-9A8E-FA567E88D665}" destId="{34622C17-18B9-4945-8DCC-E5172E074B5A}" srcOrd="7" destOrd="0" presId="urn:microsoft.com/office/officeart/2005/8/layout/radial5"/>
    <dgm:cxn modelId="{A92FE403-957B-4B35-B075-A39CA715DBC3}" type="presParOf" srcId="{34622C17-18B9-4945-8DCC-E5172E074B5A}" destId="{F8ECCD21-0AB9-498F-9D08-2A2715DFA10E}" srcOrd="0" destOrd="0" presId="urn:microsoft.com/office/officeart/2005/8/layout/radial5"/>
    <dgm:cxn modelId="{B77EE73C-1506-4923-BEC3-47C601EFB599}" type="presParOf" srcId="{D7BDE1F5-02D8-48DA-9A8E-FA567E88D665}" destId="{179DB698-6430-4B64-BFA2-15F34E10918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A43E5-61B3-4303-A44B-3F173544D464}">
      <dsp:nvSpPr>
        <dsp:cNvPr id="0" name=""/>
        <dsp:cNvSpPr/>
      </dsp:nvSpPr>
      <dsp:spPr>
        <a:xfrm>
          <a:off x="3434086" y="2074386"/>
          <a:ext cx="1641499" cy="1641499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বায়ু</a:t>
          </a:r>
          <a:r>
            <a:rPr lang="en-US" sz="30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দূষণের</a:t>
          </a:r>
          <a:r>
            <a:rPr lang="en-US" sz="3000" kern="1200" dirty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000" kern="1200" dirty="0" err="1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করণ</a:t>
          </a:r>
          <a:endParaRPr lang="en-US" sz="30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674478" y="2314778"/>
        <a:ext cx="1160715" cy="1160715"/>
      </dsp:txXfrm>
    </dsp:sp>
    <dsp:sp modelId="{BD6B517F-AE82-4726-9EA2-DB281942456E}">
      <dsp:nvSpPr>
        <dsp:cNvPr id="0" name=""/>
        <dsp:cNvSpPr/>
      </dsp:nvSpPr>
      <dsp:spPr>
        <a:xfrm rot="16226257">
          <a:off x="4093613" y="1484477"/>
          <a:ext cx="339732" cy="5581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>
        <a:off x="4144184" y="1647058"/>
        <a:ext cx="237812" cy="334865"/>
      </dsp:txXfrm>
    </dsp:sp>
    <dsp:sp modelId="{6B7C9CAD-D80D-432A-8745-BC2A8F437FB3}">
      <dsp:nvSpPr>
        <dsp:cNvPr id="0" name=""/>
        <dsp:cNvSpPr/>
      </dsp:nvSpPr>
      <dsp:spPr>
        <a:xfrm>
          <a:off x="2496683" y="-208070"/>
          <a:ext cx="3551171" cy="164149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ক্ষতিকর</a:t>
          </a:r>
          <a:r>
            <a: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গ্যাস</a:t>
          </a:r>
          <a:r>
            <a: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4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ধূলিকণা</a:t>
          </a:r>
          <a:r>
            <a:rPr lang="en-US" sz="24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,</a:t>
          </a:r>
        </a:p>
      </dsp:txBody>
      <dsp:txXfrm>
        <a:off x="3016740" y="32322"/>
        <a:ext cx="2511057" cy="1160715"/>
      </dsp:txXfrm>
    </dsp:sp>
    <dsp:sp modelId="{D7D37033-43B3-4608-8B1A-3D54F9FE03E3}">
      <dsp:nvSpPr>
        <dsp:cNvPr id="0" name=""/>
        <dsp:cNvSpPr/>
      </dsp:nvSpPr>
      <dsp:spPr>
        <a:xfrm rot="10825862">
          <a:off x="4939376" y="2621593"/>
          <a:ext cx="96240" cy="5581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 rot="10800000">
        <a:off x="4968248" y="2733324"/>
        <a:ext cx="67368" cy="334865"/>
      </dsp:txXfrm>
    </dsp:sp>
    <dsp:sp modelId="{7FF00486-E363-4F87-8E68-10FFBF9C44D0}">
      <dsp:nvSpPr>
        <dsp:cNvPr id="0" name=""/>
        <dsp:cNvSpPr/>
      </dsp:nvSpPr>
      <dsp:spPr>
        <a:xfrm>
          <a:off x="4893783" y="2091819"/>
          <a:ext cx="3356752" cy="164149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কলকারখানা</a:t>
          </a:r>
          <a:r>
            <a:rPr lang="en-US" sz="280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যাবাহনেরধোয়া</a:t>
          </a:r>
          <a:r>
            <a:rPr lang="en-US" sz="2800" kern="1200" dirty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,</a:t>
          </a:r>
        </a:p>
      </dsp:txBody>
      <dsp:txXfrm>
        <a:off x="5385368" y="2332211"/>
        <a:ext cx="2373582" cy="1160715"/>
      </dsp:txXfrm>
    </dsp:sp>
    <dsp:sp modelId="{0C7B6A64-75C3-47CC-B742-7E3937D087C8}">
      <dsp:nvSpPr>
        <dsp:cNvPr id="0" name=""/>
        <dsp:cNvSpPr/>
      </dsp:nvSpPr>
      <dsp:spPr>
        <a:xfrm rot="5374138">
          <a:off x="4194992" y="3559317"/>
          <a:ext cx="133879" cy="5581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>
        <a:off x="4214923" y="3650858"/>
        <a:ext cx="93715" cy="334865"/>
      </dsp:txXfrm>
    </dsp:sp>
    <dsp:sp modelId="{D0B178A9-A4CC-4D35-AADF-6596E72E8158}">
      <dsp:nvSpPr>
        <dsp:cNvPr id="0" name=""/>
        <dsp:cNvSpPr/>
      </dsp:nvSpPr>
      <dsp:spPr>
        <a:xfrm>
          <a:off x="1994220" y="3968448"/>
          <a:ext cx="4556097" cy="248802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মলমূত্র</a:t>
          </a:r>
          <a:r>
            <a: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আবর্জনার</a:t>
          </a:r>
          <a:r>
            <a: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গন্ধ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2661445" y="4332810"/>
        <a:ext cx="3221647" cy="1759297"/>
      </dsp:txXfrm>
    </dsp:sp>
    <dsp:sp modelId="{34622C17-18B9-4945-8DCC-E5172E074B5A}">
      <dsp:nvSpPr>
        <dsp:cNvPr id="0" name=""/>
        <dsp:cNvSpPr/>
      </dsp:nvSpPr>
      <dsp:spPr>
        <a:xfrm rot="21573743">
          <a:off x="3450440" y="2622075"/>
          <a:ext cx="39341" cy="5581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latin typeface="NikoshBAN" pitchFamily="2" charset="0"/>
            <a:cs typeface="NikoshBAN" pitchFamily="2" charset="0"/>
          </a:endParaRPr>
        </a:p>
      </dsp:txBody>
      <dsp:txXfrm>
        <a:off x="3450440" y="2733742"/>
        <a:ext cx="27539" cy="334865"/>
      </dsp:txXfrm>
    </dsp:sp>
    <dsp:sp modelId="{179DB698-6430-4B64-BFA2-15F34E109183}">
      <dsp:nvSpPr>
        <dsp:cNvPr id="0" name=""/>
        <dsp:cNvSpPr/>
      </dsp:nvSpPr>
      <dsp:spPr>
        <a:xfrm>
          <a:off x="436264" y="2091819"/>
          <a:ext cx="3072231" cy="164149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গাছপালা</a:t>
          </a:r>
          <a:r>
            <a: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ময়লা</a:t>
          </a:r>
          <a:r>
            <a:rPr lang="en-US" sz="28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পোড়ানোধোয়া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886182" y="2332211"/>
        <a:ext cx="2172395" cy="1160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8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2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2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8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4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91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1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91C575-2C44-4437-87E6-554905354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6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05AE4F-B0BB-4167-87EA-375092E7B57B}"/>
              </a:ext>
            </a:extLst>
          </p:cNvPr>
          <p:cNvSpPr/>
          <p:nvPr/>
        </p:nvSpPr>
        <p:spPr>
          <a:xfrm>
            <a:off x="228600" y="27878"/>
            <a:ext cx="5705408" cy="101566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E06129-DEF1-426C-A927-3E576FFD0BD5}"/>
              </a:ext>
            </a:extLst>
          </p:cNvPr>
          <p:cNvSpPr/>
          <p:nvPr/>
        </p:nvSpPr>
        <p:spPr>
          <a:xfrm>
            <a:off x="8153400" y="65038"/>
            <a:ext cx="3020379" cy="15696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29EB-1E74-4FCA-B8AB-9BFC61385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99297"/>
            <a:ext cx="1965659" cy="1576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091E3A-DC81-49CC-A554-A40A6EB79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438400"/>
            <a:ext cx="1965659" cy="1576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18C658-C24F-4534-B8BE-6BEEF89DB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95546"/>
            <a:ext cx="1965659" cy="15764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13E88-F254-4DC6-BDE7-007C76A76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70" y="4977601"/>
            <a:ext cx="1965659" cy="1576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72FDBF-A7F0-4D85-845D-EB4DC0A3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631" y="3462454"/>
            <a:ext cx="1965659" cy="15764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49422442"/>
              </p:ext>
            </p:extLst>
          </p:nvPr>
        </p:nvGraphicFramePr>
        <p:xfrm>
          <a:off x="1752600" y="304800"/>
          <a:ext cx="8686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9A43E5-61B3-4303-A44B-3F173544D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369A43E5-61B3-4303-A44B-3F173544D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6B517F-AE82-4726-9EA2-DB2819424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BD6B517F-AE82-4726-9EA2-DB2819424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7C9CAD-D80D-432A-8745-BC2A8F43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6B7C9CAD-D80D-432A-8745-BC2A8F437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D37033-43B3-4608-8B1A-3D54F9FE0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D7D37033-43B3-4608-8B1A-3D54F9FE0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F00486-E363-4F87-8E68-10FFBF9C4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7FF00486-E363-4F87-8E68-10FFBF9C4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C7B6A64-75C3-47CC-B742-7E3937D08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0C7B6A64-75C3-47CC-B742-7E3937D08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B178A9-A4CC-4D35-AADF-6596E72E8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D0B178A9-A4CC-4D35-AADF-6596E72E8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622C17-18B9-4945-8DCC-E5172E074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34622C17-18B9-4945-8DCC-E5172E074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9DB698-6430-4B64-BFA2-15F34E109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179DB698-6430-4B64-BFA2-15F34E109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A771D6-A727-4079-913B-8FE6AF61E5F4}"/>
              </a:ext>
            </a:extLst>
          </p:cNvPr>
          <p:cNvSpPr/>
          <p:nvPr/>
        </p:nvSpPr>
        <p:spPr>
          <a:xfrm>
            <a:off x="838200" y="457200"/>
            <a:ext cx="99788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as-IN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as-IN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as-IN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?,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7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7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yu dusa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478" y="322273"/>
            <a:ext cx="3429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bdyu dusan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107" y="3602421"/>
            <a:ext cx="47625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bayu dusab 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31021"/>
            <a:ext cx="47625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80765" y="933145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2" y="6049071"/>
            <a:ext cx="2895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9436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শ্বাসজনিত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রোগ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DF05E2-03F1-4A43-B152-4CC465FE4002}"/>
              </a:ext>
            </a:extLst>
          </p:cNvPr>
          <p:cNvSpPr/>
          <p:nvPr/>
        </p:nvSpPr>
        <p:spPr>
          <a:xfrm>
            <a:off x="669984" y="96974"/>
            <a:ext cx="51988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6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য় </a:t>
            </a:r>
            <a:endParaRPr lang="en-US" sz="60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3B95C43-C402-4C2D-8363-A4EB009ABD6D}"/>
              </a:ext>
            </a:extLst>
          </p:cNvPr>
          <p:cNvSpPr/>
          <p:nvPr/>
        </p:nvSpPr>
        <p:spPr>
          <a:xfrm rot="5400000">
            <a:off x="1202899" y="2050424"/>
            <a:ext cx="2027791" cy="72936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71F95A0-1A17-4E4B-BF2E-F6100720DD35}"/>
              </a:ext>
            </a:extLst>
          </p:cNvPr>
          <p:cNvSpPr/>
          <p:nvPr/>
        </p:nvSpPr>
        <p:spPr>
          <a:xfrm rot="160157">
            <a:off x="5770890" y="352934"/>
            <a:ext cx="1668391" cy="562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14E6119-8BD3-4CC1-BC83-29DC8F8D148D}"/>
              </a:ext>
            </a:extLst>
          </p:cNvPr>
          <p:cNvSpPr/>
          <p:nvPr/>
        </p:nvSpPr>
        <p:spPr>
          <a:xfrm rot="2002386">
            <a:off x="4233029" y="1732844"/>
            <a:ext cx="2595803" cy="74545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 pol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4267200" cy="2667000"/>
          </a:xfrm>
          <a:prstGeom prst="rect">
            <a:avLst/>
          </a:prstGeom>
        </p:spPr>
      </p:pic>
      <p:pic>
        <p:nvPicPr>
          <p:cNvPr id="3" name="Picture 2" descr="wat pol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837" y="250030"/>
            <a:ext cx="4263717" cy="2667000"/>
          </a:xfrm>
          <a:prstGeom prst="rect">
            <a:avLst/>
          </a:prstGeom>
        </p:spPr>
      </p:pic>
      <p:pic>
        <p:nvPicPr>
          <p:cNvPr id="4" name="Picture 3" descr="Cpani dusan.JPG"/>
          <p:cNvPicPr>
            <a:picLocks noChangeAspect="1"/>
          </p:cNvPicPr>
          <p:nvPr/>
        </p:nvPicPr>
        <p:blipFill>
          <a:blip r:embed="rId4"/>
          <a:srcRect b="10244"/>
          <a:stretch>
            <a:fillRect/>
          </a:stretch>
        </p:blipFill>
        <p:spPr>
          <a:xfrm>
            <a:off x="355346" y="3624590"/>
            <a:ext cx="4304886" cy="2852410"/>
          </a:xfrm>
          <a:prstGeom prst="rect">
            <a:avLst/>
          </a:prstGeom>
        </p:spPr>
      </p:pic>
      <p:pic>
        <p:nvPicPr>
          <p:cNvPr id="5" name="Picture 4" descr="pani dusan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463238"/>
            <a:ext cx="4204154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580" y="136980"/>
            <a:ext cx="4474400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পয়ঃনিষ্কাশন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গৃহস্থলির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বর্জ্য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3084" y="2593864"/>
            <a:ext cx="3810000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বর্জ্য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780" y="6092279"/>
            <a:ext cx="3810000" cy="76944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ধোয়া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9695" y="6062349"/>
            <a:ext cx="3810000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গবাদিপশু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করানো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816480-672D-4881-91BC-BE0D587589F8}"/>
              </a:ext>
            </a:extLst>
          </p:cNvPr>
          <p:cNvSpPr/>
          <p:nvPr/>
        </p:nvSpPr>
        <p:spPr>
          <a:xfrm>
            <a:off x="5067712" y="357352"/>
            <a:ext cx="22098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19CDABD9-FC7B-4512-B1A8-5D62F8718F56}"/>
              </a:ext>
            </a:extLst>
          </p:cNvPr>
          <p:cNvSpPr/>
          <p:nvPr/>
        </p:nvSpPr>
        <p:spPr>
          <a:xfrm>
            <a:off x="6039853" y="4419600"/>
            <a:ext cx="56147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5B10D5-735A-4F07-AA5A-0722B1600892}"/>
              </a:ext>
            </a:extLst>
          </p:cNvPr>
          <p:cNvSpPr txBox="1"/>
          <p:nvPr/>
        </p:nvSpPr>
        <p:spPr>
          <a:xfrm>
            <a:off x="304800" y="457200"/>
            <a:ext cx="112014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</a:p>
        </p:txBody>
      </p:sp>
    </p:spTree>
    <p:extLst>
      <p:ext uri="{BB962C8B-B14F-4D97-AF65-F5344CB8AC3E}">
        <p14:creationId xmlns:p14="http://schemas.microsoft.com/office/powerpoint/2010/main" val="35056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i dusa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725" y="2134665"/>
            <a:ext cx="3688474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pani dusan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31" y="1879674"/>
            <a:ext cx="4083269" cy="32971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pani dusa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073" y="1879674"/>
            <a:ext cx="3886200" cy="33464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465662" y="5258865"/>
            <a:ext cx="358140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83" y="5258865"/>
            <a:ext cx="388620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ডায়রিয়ায়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হচ্ছে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7525" y="5176788"/>
            <a:ext cx="3785695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চর্মরোগে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হচ্ছে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6897" y="304800"/>
            <a:ext cx="358140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জলজ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শৃঙ্খল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ব্যাঘাত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6BED90-F768-4CBD-87AE-9F0126B8D893}"/>
              </a:ext>
            </a:extLst>
          </p:cNvPr>
          <p:cNvSpPr/>
          <p:nvPr/>
        </p:nvSpPr>
        <p:spPr>
          <a:xfrm>
            <a:off x="762000" y="109130"/>
            <a:ext cx="73811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72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A757BF-F426-4D18-8FC9-16E9F86753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45044"/>
            <a:ext cx="4997669" cy="388924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41025D-9D6E-4045-BD94-E75D8D7AC87E}"/>
              </a:ext>
            </a:extLst>
          </p:cNvPr>
          <p:cNvSpPr txBox="1"/>
          <p:nvPr/>
        </p:nvSpPr>
        <p:spPr>
          <a:xfrm>
            <a:off x="139443" y="224563"/>
            <a:ext cx="5880358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26FBF-4978-4AC3-9436-FE77D4781A4E}"/>
              </a:ext>
            </a:extLst>
          </p:cNvPr>
          <p:cNvSpPr txBox="1"/>
          <p:nvPr/>
        </p:nvSpPr>
        <p:spPr>
          <a:xfrm>
            <a:off x="139442" y="5608063"/>
            <a:ext cx="6785610" cy="969490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5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5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endParaRPr lang="en-US" sz="5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F4A551-2A15-4BF1-A6F5-27F2D9D95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6095"/>
            <a:ext cx="6431837" cy="675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00600" y="228600"/>
            <a:ext cx="2286000" cy="838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524000" y="1143000"/>
            <a:ext cx="3200400" cy="14478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10200" y="1295401"/>
            <a:ext cx="3962400" cy="1354217"/>
            <a:chOff x="3886200" y="1295400"/>
            <a:chExt cx="3962400" cy="1354217"/>
          </a:xfrm>
        </p:grpSpPr>
        <p:sp>
          <p:nvSpPr>
            <p:cNvPr id="8" name="Right Arrow 7"/>
            <p:cNvSpPr/>
            <p:nvPr/>
          </p:nvSpPr>
          <p:spPr>
            <a:xfrm>
              <a:off x="3886200" y="1371600"/>
              <a:ext cx="381000" cy="4572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886200" y="2133600"/>
              <a:ext cx="381000" cy="4572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1295400"/>
              <a:ext cx="342900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- ০১ &gt;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দূষণ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endParaRPr lang="en-US" sz="900" dirty="0">
                <a:latin typeface="NikoshBAN" pitchFamily="2" charset="0"/>
                <a:cs typeface="NikoshBAN" pitchFamily="2" charset="0"/>
              </a:endParaRPr>
            </a:p>
            <a:p>
              <a:endParaRPr lang="en-US" sz="9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- ০২ &gt; 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দূষণ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133600" y="2895600"/>
          <a:ext cx="7848600" cy="3657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দূষণের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C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7200" y="152400"/>
            <a:ext cx="35814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438400" y="2530258"/>
            <a:ext cx="8229600" cy="3554819"/>
            <a:chOff x="914400" y="2530257"/>
            <a:chExt cx="8229600" cy="3554819"/>
          </a:xfrm>
        </p:grpSpPr>
        <p:sp>
          <p:nvSpPr>
            <p:cNvPr id="4" name="Right Arrow 3"/>
            <p:cNvSpPr/>
            <p:nvPr/>
          </p:nvSpPr>
          <p:spPr>
            <a:xfrm>
              <a:off x="914400" y="2743200"/>
              <a:ext cx="228600" cy="30480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2530257"/>
              <a:ext cx="7696200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কারণ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sz="1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ফলাফল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sz="9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কারণ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sz="9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দূষণের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ফলাফল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বল</a:t>
              </a:r>
              <a:r>
                <a:rPr lang="en-US" sz="40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914400" y="5029200"/>
              <a:ext cx="228600" cy="30480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914400" y="4267200"/>
              <a:ext cx="228600" cy="30480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914400" y="3581400"/>
              <a:ext cx="228600" cy="30480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86200" y="457200"/>
            <a:ext cx="5486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2400" y="2362200"/>
            <a:ext cx="11887200" cy="38100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0" y="381000"/>
            <a:ext cx="3657600" cy="92333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0016A-DC87-48A0-A72E-B2128EDA37D7}"/>
              </a:ext>
            </a:extLst>
          </p:cNvPr>
          <p:cNvSpPr txBox="1"/>
          <p:nvPr/>
        </p:nvSpPr>
        <p:spPr>
          <a:xfrm>
            <a:off x="5334000" y="22860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হাজেরা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রহিমদী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C19FE-6C84-4E35-A7B2-EDF680DB1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" y="266700"/>
            <a:ext cx="51054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72138" y="1447800"/>
            <a:ext cx="4343400" cy="2554545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া্‌ট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2" y="588729"/>
            <a:ext cx="7772400" cy="457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48641F-FC3D-48CA-B9F9-4247B855211F}"/>
              </a:ext>
            </a:extLst>
          </p:cNvPr>
          <p:cNvSpPr txBox="1"/>
          <p:nvPr/>
        </p:nvSpPr>
        <p:spPr>
          <a:xfrm>
            <a:off x="618624" y="5715000"/>
            <a:ext cx="10954751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াখো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38100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B34AA6-8BA7-4B72-9F62-A8EF4FAA4B3C}"/>
              </a:ext>
            </a:extLst>
          </p:cNvPr>
          <p:cNvSpPr/>
          <p:nvPr/>
        </p:nvSpPr>
        <p:spPr>
          <a:xfrm>
            <a:off x="1371600" y="2514600"/>
            <a:ext cx="10058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৫ম,         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বায়ু,পানি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,---------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চর্মরোগে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C07C89-295D-44C1-93D6-5F87503C121F}"/>
              </a:ext>
            </a:extLst>
          </p:cNvPr>
          <p:cNvSpPr txBox="1"/>
          <p:nvPr/>
        </p:nvSpPr>
        <p:spPr>
          <a:xfrm>
            <a:off x="712076" y="182368"/>
            <a:ext cx="8889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ড়েছিলাম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8CB7C-726B-499D-87A9-ADC390C01DC5}"/>
              </a:ext>
            </a:extLst>
          </p:cNvPr>
          <p:cNvSpPr txBox="1"/>
          <p:nvPr/>
        </p:nvSpPr>
        <p:spPr>
          <a:xfrm>
            <a:off x="632104" y="982334"/>
            <a:ext cx="4009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83DBBF-FF43-43B8-99D9-7E930619D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42" y="4481020"/>
            <a:ext cx="5410200" cy="2136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6B466-AEF8-44AC-81A9-A5301BAF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2130896"/>
            <a:ext cx="5267324" cy="2136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79F68D-C967-43BE-9549-B352A907F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57655"/>
            <a:ext cx="5410200" cy="1838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EAEE79-A544-45EE-AF21-C2445E86E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2" y="2202753"/>
            <a:ext cx="5410200" cy="25397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1A9E66-2FC9-4486-88DD-72DFFD70701D}"/>
              </a:ext>
            </a:extLst>
          </p:cNvPr>
          <p:cNvSpPr/>
          <p:nvPr/>
        </p:nvSpPr>
        <p:spPr>
          <a:xfrm>
            <a:off x="3991303" y="925799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24FD31-44CF-45FE-AF43-209A2B149194}"/>
              </a:ext>
            </a:extLst>
          </p:cNvPr>
          <p:cNvSpPr txBox="1"/>
          <p:nvPr/>
        </p:nvSpPr>
        <p:spPr>
          <a:xfrm>
            <a:off x="712076" y="1401228"/>
            <a:ext cx="11140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80D99E-E5A4-49EC-963C-1D1768F30DEA}"/>
              </a:ext>
            </a:extLst>
          </p:cNvPr>
          <p:cNvSpPr/>
          <p:nvPr/>
        </p:nvSpPr>
        <p:spPr>
          <a:xfrm>
            <a:off x="1431307" y="0"/>
            <a:ext cx="98187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00517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7" grpId="0"/>
      <p:bldP spid="17" grpId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ir Pollution ( 144 X 144 )">
            <a:hlinkClick r:id="" action="ppaction://media"/>
            <a:extLst>
              <a:ext uri="{FF2B5EF4-FFF2-40B4-BE49-F238E27FC236}">
                <a16:creationId xmlns:a16="http://schemas.microsoft.com/office/drawing/2014/main" id="{FBA09E86-CC5A-42C0-87F2-7E5BA9492F7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0400" y="1371600"/>
            <a:ext cx="7239000" cy="449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CA3CE-B2E4-4E7B-AB8A-FD8D34127189}"/>
              </a:ext>
            </a:extLst>
          </p:cNvPr>
          <p:cNvSpPr txBox="1"/>
          <p:nvPr/>
        </p:nvSpPr>
        <p:spPr>
          <a:xfrm>
            <a:off x="3276600" y="76200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7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55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751183-E7D9-4E5D-91F9-54FD11A4A172}"/>
              </a:ext>
            </a:extLst>
          </p:cNvPr>
          <p:cNvSpPr txBox="1"/>
          <p:nvPr/>
        </p:nvSpPr>
        <p:spPr>
          <a:xfrm>
            <a:off x="2667000" y="381000"/>
            <a:ext cx="6096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A1EAE2-9DE0-4F0E-9385-93FBF9E440B8}"/>
              </a:ext>
            </a:extLst>
          </p:cNvPr>
          <p:cNvSpPr txBox="1"/>
          <p:nvPr/>
        </p:nvSpPr>
        <p:spPr>
          <a:xfrm>
            <a:off x="1146719" y="17526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F05AD-53F3-442A-A073-62D94EC9E688}"/>
              </a:ext>
            </a:extLst>
          </p:cNvPr>
          <p:cNvSpPr/>
          <p:nvPr/>
        </p:nvSpPr>
        <p:spPr>
          <a:xfrm>
            <a:off x="7620000" y="1706433"/>
            <a:ext cx="27013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9A2A07-277E-42B7-9930-C7437D1EC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0"/>
            <a:ext cx="5181601" cy="31263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78E94A-A8C1-4050-A8D2-364D58DDE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076903"/>
            <a:ext cx="5492969" cy="3097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ABFA8E-4495-4FA4-A208-97BA8951F2D8}"/>
              </a:ext>
            </a:extLst>
          </p:cNvPr>
          <p:cNvSpPr txBox="1"/>
          <p:nvPr/>
        </p:nvSpPr>
        <p:spPr>
          <a:xfrm>
            <a:off x="5486400" y="1507243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</a:p>
        </p:txBody>
      </p:sp>
    </p:spTree>
    <p:extLst>
      <p:ext uri="{BB962C8B-B14F-4D97-AF65-F5344CB8AC3E}">
        <p14:creationId xmlns:p14="http://schemas.microsoft.com/office/powerpoint/2010/main" val="2590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343400" y="457200"/>
            <a:ext cx="35814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438400"/>
            <a:ext cx="1074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১.২.৩.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১.২.৪.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১.২.৬.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 pol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809" y="4125311"/>
            <a:ext cx="5322078" cy="256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Left-Right Arrow 8"/>
          <p:cNvSpPr/>
          <p:nvPr/>
        </p:nvSpPr>
        <p:spPr>
          <a:xfrm>
            <a:off x="1998213" y="2743201"/>
            <a:ext cx="3187398" cy="1219199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7010400" y="2743201"/>
            <a:ext cx="3513112" cy="1295400"/>
          </a:xfrm>
          <a:prstGeom prst="left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ir pol1.jpg">
            <a:extLst>
              <a:ext uri="{FF2B5EF4-FFF2-40B4-BE49-F238E27FC236}">
                <a16:creationId xmlns:a16="http://schemas.microsoft.com/office/drawing/2014/main" id="{29D242E5-CB2C-4C21-B8A1-5A3790C4C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82215"/>
            <a:ext cx="4776018" cy="259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ir pol 3.jpg">
            <a:extLst>
              <a:ext uri="{FF2B5EF4-FFF2-40B4-BE49-F238E27FC236}">
                <a16:creationId xmlns:a16="http://schemas.microsoft.com/office/drawing/2014/main" id="{B641F77D-6B32-481F-95AF-FB4596A7F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55" y="3886200"/>
            <a:ext cx="4776018" cy="2590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war pol 4.jpg">
            <a:extLst>
              <a:ext uri="{FF2B5EF4-FFF2-40B4-BE49-F238E27FC236}">
                <a16:creationId xmlns:a16="http://schemas.microsoft.com/office/drawing/2014/main" id="{DB25C9E4-76D5-4FF5-92F0-7B78CF421D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7369" y="0"/>
            <a:ext cx="5160550" cy="264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 pol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4" y="882779"/>
            <a:ext cx="5231524" cy="257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ir po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14" y="1102468"/>
            <a:ext cx="5536324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ir pol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3" y="4191000"/>
            <a:ext cx="5578366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ir pol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165405"/>
            <a:ext cx="5578366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237777-59BD-48C6-81EA-6F5C8E967C89}"/>
              </a:ext>
            </a:extLst>
          </p:cNvPr>
          <p:cNvSpPr/>
          <p:nvPr/>
        </p:nvSpPr>
        <p:spPr>
          <a:xfrm>
            <a:off x="5632160" y="10514"/>
            <a:ext cx="24945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BA004-5814-4772-A8B7-9C7B1D44ABD9}"/>
              </a:ext>
            </a:extLst>
          </p:cNvPr>
          <p:cNvSpPr txBox="1"/>
          <p:nvPr/>
        </p:nvSpPr>
        <p:spPr>
          <a:xfrm>
            <a:off x="304799" y="8575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91C09-8F9B-4615-B47A-9EA3EAA08A8D}"/>
              </a:ext>
            </a:extLst>
          </p:cNvPr>
          <p:cNvSpPr txBox="1"/>
          <p:nvPr/>
        </p:nvSpPr>
        <p:spPr>
          <a:xfrm>
            <a:off x="475592" y="0"/>
            <a:ext cx="5812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608</TotalTime>
  <Words>444</Words>
  <Application>Microsoft Office PowerPoint</Application>
  <PresentationFormat>Widescreen</PresentationFormat>
  <Paragraphs>76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 Light</vt:lpstr>
      <vt:lpstr>NikoshBAN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DELL</cp:lastModifiedBy>
  <cp:revision>184</cp:revision>
  <dcterms:created xsi:type="dcterms:W3CDTF">2006-08-16T00:00:00Z</dcterms:created>
  <dcterms:modified xsi:type="dcterms:W3CDTF">2020-02-17T18:01:48Z</dcterms:modified>
</cp:coreProperties>
</file>