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60" r:id="rId2"/>
    <p:sldId id="277" r:id="rId3"/>
    <p:sldId id="263" r:id="rId4"/>
    <p:sldId id="295" r:id="rId5"/>
    <p:sldId id="264" r:id="rId6"/>
    <p:sldId id="265" r:id="rId7"/>
    <p:sldId id="279" r:id="rId8"/>
    <p:sldId id="288" r:id="rId9"/>
    <p:sldId id="278" r:id="rId10"/>
    <p:sldId id="280" r:id="rId11"/>
    <p:sldId id="289" r:id="rId12"/>
    <p:sldId id="294" r:id="rId13"/>
    <p:sldId id="290" r:id="rId14"/>
    <p:sldId id="291" r:id="rId15"/>
    <p:sldId id="292" r:id="rId16"/>
    <p:sldId id="293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7DB3-E42E-4E05-8DC7-20BFC6A2651F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3729-ABA5-405A-8979-BDB7C855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0CBD7-3C4A-44B6-80DA-01F41944BD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1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1"/>
            <a:ext cx="8229600" cy="6248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57188" y="990600"/>
            <a:ext cx="6429624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dirty="0" smtClean="0">
                <a:ln/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96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355760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742927"/>
            <a:ext cx="2438400" cy="32194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733800"/>
            <a:ext cx="8077200" cy="20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0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0"/>
            <a:ext cx="7924800" cy="190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219200"/>
            <a:ext cx="3505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7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00800" y="251460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52531" y="914400"/>
            <a:ext cx="4562545" cy="1175247"/>
            <a:chOff x="2362200" y="914400"/>
            <a:chExt cx="4562545" cy="1175247"/>
          </a:xfrm>
        </p:grpSpPr>
        <p:sp>
          <p:nvSpPr>
            <p:cNvPr id="5" name="Rounded Rectangle 4"/>
            <p:cNvSpPr/>
            <p:nvPr/>
          </p:nvSpPr>
          <p:spPr>
            <a:xfrm>
              <a:off x="2362200" y="914400"/>
              <a:ext cx="456254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67490" y="1043207"/>
              <a:ext cx="4267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b="1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একক </a:t>
              </a:r>
              <a:r>
                <a:rPr lang="bn-BD" sz="4400" b="1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কাজ </a:t>
              </a:r>
              <a:endParaRPr lang="en-US" sz="4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44213" y="2981608"/>
            <a:ext cx="8263370" cy="1921955"/>
            <a:chOff x="457200" y="347617"/>
            <a:chExt cx="8263370" cy="1438364"/>
          </a:xfrm>
        </p:grpSpPr>
        <p:sp>
          <p:nvSpPr>
            <p:cNvPr id="12" name="Round Diagonal Corner Rectangle 11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1" y="452641"/>
              <a:ext cx="8187170" cy="1174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চিত্রসহ </a:t>
              </a:r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সমবাহু ত্রিভুজ, বিষমবাহু ত্রিভুজ ও সমদ্বিবাহু ত্রিভুজের</a:t>
              </a:r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সংজ্ঞা দাও</a:t>
              </a:r>
              <a:endParaRPr lang="bn-IN" sz="48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341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76600"/>
            <a:ext cx="7924800" cy="213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838200"/>
            <a:ext cx="269319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31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71800"/>
            <a:ext cx="8077200" cy="1752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532" y="685800"/>
            <a:ext cx="2329703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36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0"/>
            <a:ext cx="8001000" cy="19673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307" y="914400"/>
            <a:ext cx="4167186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8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70726"/>
            <a:ext cx="8153400" cy="17048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685800"/>
            <a:ext cx="3815992" cy="15717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6" y="4080164"/>
            <a:ext cx="8070273" cy="193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56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241995"/>
            <a:ext cx="8839200" cy="1715869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33400" y="2438400"/>
            <a:ext cx="813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যে ত্রিভুজের একটি কোণ সমকোণ , তাকে কোণ ত্রিভুজ বলে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9545" y="3124200"/>
            <a:ext cx="813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সমবাহু ত্রিভুজ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সমকোণী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ত্রিভুজ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বিষমবাহু ত্রিভুজ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ঘ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ত্রিভুজ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1109" y="3647420"/>
            <a:ext cx="813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বাহুভেদে ত্রিভুজ কত প্রকার ?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8034" y="4385385"/>
            <a:ext cx="813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ক)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 খ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 গ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৫ ঘ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 ৭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036" y="4908605"/>
            <a:ext cx="813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ভেদে ত্রিভুজ কত প্রকার ?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0433" y="5425319"/>
            <a:ext cx="813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ক)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 খ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গ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ঘ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 ৭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0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  <p:bldP spid="15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419046" y="228599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8066" y="2667000"/>
            <a:ext cx="8263370" cy="2520459"/>
            <a:chOff x="457200" y="347617"/>
            <a:chExt cx="8263370" cy="1438364"/>
          </a:xfrm>
        </p:grpSpPr>
        <p:sp>
          <p:nvSpPr>
            <p:cNvPr id="10" name="Round Diagonal Corner Rectangle 9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5768" y="566223"/>
              <a:ext cx="7772401" cy="1001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চিত্রসহ </a:t>
              </a:r>
              <a:r>
                <a:rPr lang="bn-IN" sz="3600" b="1" dirty="0" smtClean="0">
                  <a:latin typeface="NikoshBAN" pitchFamily="2" charset="0"/>
                  <a:cs typeface="NikoshBAN" pitchFamily="2" charset="0"/>
                </a:rPr>
                <a:t>ত্রিভুজ, সমবাহু ত্রিভুজ ,সমদ্বিবাহু ত্রিভুজ, বিষমবাহু ত্রিভুজ, সূক্ষকোণী ত্রিভুজ , সমকোণী ত্রিভুজ ও স্থূলকোণী ত্রিভুজের </a:t>
              </a:r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সংজ্ঞা </a:t>
              </a:r>
              <a:r>
                <a:rPr lang="bn-IN" sz="3600" b="1" dirty="0" smtClean="0">
                  <a:latin typeface="NikoshBAN" pitchFamily="2" charset="0"/>
                  <a:cs typeface="NikoshBAN" pitchFamily="2" charset="0"/>
                </a:rPr>
                <a:t>দাও</a:t>
              </a:r>
              <a:endParaRPr lang="bn-IN" sz="36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90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99" y="403286"/>
            <a:ext cx="6071602" cy="60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2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5300" y="304800"/>
            <a:ext cx="8229600" cy="1123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720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2532" y="4020607"/>
            <a:ext cx="3333668" cy="20005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6" name="TextBox 5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নবম-দশম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৬</a:t>
              </a:r>
              <a:endParaRPr lang="bn-IN" sz="28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১৫/০২/২০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311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লক্ষ কর ও উত্তর দাওঃ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010" y="2133601"/>
            <a:ext cx="2749424" cy="226232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895600" y="4395923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চিত্রটি কিসের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609" y="1082423"/>
            <a:ext cx="2419688" cy="19910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996685"/>
            <a:ext cx="1924319" cy="21624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055" y="3738604"/>
            <a:ext cx="2732173" cy="15693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109" y="3421596"/>
            <a:ext cx="2298946" cy="18863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5" y="3019931"/>
            <a:ext cx="2590800" cy="22879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893197"/>
            <a:ext cx="3000374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4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4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9" name="Group 8"/>
          <p:cNvGrpSpPr/>
          <p:nvPr/>
        </p:nvGrpSpPr>
        <p:grpSpPr>
          <a:xfrm>
            <a:off x="609600" y="3125602"/>
            <a:ext cx="7848600" cy="2123146"/>
            <a:chOff x="609600" y="3352800"/>
            <a:chExt cx="7848600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609600" y="3352800"/>
              <a:ext cx="78486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07560" y="3498407"/>
              <a:ext cx="7086514" cy="1385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000" dirty="0" smtClean="0">
                  <a:latin typeface="NikoshBAN" pitchFamily="2" charset="0"/>
                  <a:cs typeface="NikoshBAN" pitchFamily="2" charset="0"/>
                </a:rPr>
                <a:t>রেখা,কোণ ও ত্রিভুজ</a:t>
              </a:r>
            </a:p>
            <a:p>
              <a:pPr algn="ctr"/>
              <a:r>
                <a:rPr lang="bn-IN" sz="4800" dirty="0" smtClean="0">
                  <a:latin typeface="NikoshBAN" pitchFamily="2" charset="0"/>
                  <a:cs typeface="NikoshBAN" pitchFamily="2" charset="0"/>
                </a:rPr>
                <a:t>(বিভিন্ন প্রকার ত্রিভুজ)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85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বিভিন্ন প্রকার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ত্রিভুজ সম্পর্কে বর্ণনা করতে পারবে ।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362200"/>
            <a:ext cx="3126237" cy="7399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836" y="955964"/>
            <a:ext cx="2514600" cy="1295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1" y="3136764"/>
            <a:ext cx="8077200" cy="16638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26" y="5023003"/>
            <a:ext cx="7523019" cy="4096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2" y="5614963"/>
            <a:ext cx="7880037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8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43000"/>
            <a:ext cx="3048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895600"/>
            <a:ext cx="7932458" cy="9021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36" y="3962400"/>
            <a:ext cx="8008658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41" y="4902897"/>
            <a:ext cx="7942517" cy="34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0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166669"/>
            <a:ext cx="8001000" cy="189626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964" y="1160655"/>
            <a:ext cx="2438400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3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174</Words>
  <Application>Microsoft Office PowerPoint</Application>
  <PresentationFormat>On-screen Show (4:3)</PresentationFormat>
  <Paragraphs>33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DELL</cp:lastModifiedBy>
  <cp:revision>115</cp:revision>
  <dcterms:created xsi:type="dcterms:W3CDTF">2006-08-16T00:00:00Z</dcterms:created>
  <dcterms:modified xsi:type="dcterms:W3CDTF">2020-02-17T17:09:15Z</dcterms:modified>
</cp:coreProperties>
</file>