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306" r:id="rId3"/>
    <p:sldId id="260" r:id="rId4"/>
    <p:sldId id="284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68" r:id="rId13"/>
    <p:sldId id="269" r:id="rId14"/>
    <p:sldId id="270" r:id="rId15"/>
    <p:sldId id="308" r:id="rId16"/>
    <p:sldId id="256" r:id="rId17"/>
    <p:sldId id="287" r:id="rId18"/>
    <p:sldId id="259" r:id="rId19"/>
    <p:sldId id="290" r:id="rId20"/>
    <p:sldId id="274" r:id="rId21"/>
    <p:sldId id="289" r:id="rId22"/>
    <p:sldId id="277" r:id="rId23"/>
    <p:sldId id="278" r:id="rId24"/>
    <p:sldId id="312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66FFFF"/>
    <a:srgbClr val="FF9900"/>
    <a:srgbClr val="CC0099"/>
    <a:srgbClr val="CCFF33"/>
    <a:srgbClr val="CC3300"/>
    <a:srgbClr val="FFFF00"/>
    <a:srgbClr val="FF99FF"/>
    <a:srgbClr val="66FF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CA81D-1547-49F1-99EA-BEEB12CE6D03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0BD1D-DF57-49B6-946F-CA669590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B1AC4-7128-4F6D-9162-BDBEE3D38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7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BD1D-DF57-49B6-946F-CA6695900A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66ED-D707-4CC6-953B-FEE920510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6A665-C62D-4A89-A7E9-431299A59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126F1-B589-4A26-BC98-6330CFD8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6B2-A5D9-4890-875D-0EC41ED829DA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E37D4-3FC7-4A2B-A470-DD9EB6E7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BAC9F-AD5A-4432-ABD2-A753C29B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1F71-6C77-41C7-9854-6B0CBCEE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4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238E-1BFF-4670-96D2-8CA11128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36A1C-D7C8-4539-A47F-83E126392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3BF57-374D-4B0F-9B7A-EF130836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6B2-A5D9-4890-875D-0EC41ED829DA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3C0EE-5C02-4E26-84FD-579EA6C4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8D85A-73DB-4183-B369-BD121C3D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1F71-6C77-41C7-9854-6B0CBCEE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6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C5E31-14DE-41AC-972C-37EF191CE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7EE5F-560F-4C9F-89DD-E32964C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554CD-C536-4956-A22E-E9D53F00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6B2-A5D9-4890-875D-0EC41ED829DA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745EC-E7DC-4A87-8234-3F2CF108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0E62D-A558-4549-B6C4-7700B374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1F71-6C77-41C7-9854-6B0CBCEE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2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86C7-F155-4046-9822-440E7566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C2A4-5114-4832-811B-E82489E7F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CFA9B-2D5B-4539-9244-1A361A6D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6B2-A5D9-4890-875D-0EC41ED829DA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54116-A3BC-42FE-9E16-463A193B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B148D-9BBA-4A5F-8A9A-A45DEED3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1F71-6C77-41C7-9854-6B0CBCEE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5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5E00-8221-41EB-82EC-052A7949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475AA-E578-48D6-AA93-8F3C26A4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997FD-8B33-4641-AB8A-38E98E16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6B2-A5D9-4890-875D-0EC41ED829DA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DF2D7-9CF7-47A6-8D21-827FC2EB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F3F1B-5027-48CD-AC2D-279F515C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1F71-6C77-41C7-9854-6B0CBCEE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7044-E55C-453B-BD59-0A1D8F5D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A06BF-55F0-4A51-B679-93F7B11DF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1A7D6-ECB5-4E80-8066-30792074F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53C98-255E-4434-8DFE-9766F87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6B2-A5D9-4890-875D-0EC41ED829DA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5085C-5822-4252-9457-00E2C8E9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75BC8-2B9E-4ED7-B42C-A82BAE96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1F71-6C77-41C7-9854-6B0CBCEE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4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C0A3-96DD-44F1-BC0A-C46E9986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B76B-E277-4DC1-AB24-21A4FD6B0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B00F7-A75B-4FB4-9F09-BF3FB7018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E32C5-D2C4-4FEC-AC54-4875982FF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927FB2-0269-4F5D-A2CF-0D93F6766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CFF027-0E1E-4DEB-BE00-42C44035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6B2-A5D9-4890-875D-0EC41ED829DA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22242-CCDD-4500-BA25-A01B4B55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1D525-EDE3-4075-A24B-4CB15D22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1F71-6C77-41C7-9854-6B0CBCEE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9B74-10B0-4E5D-BB54-B13635A6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AAD2C-690B-4527-B41E-273263A9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6B2-A5D9-4890-875D-0EC41ED829DA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41265-5EA1-4B18-8272-1BD552A6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99D7C-3012-4313-977C-DE833A4F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1F71-6C77-41C7-9854-6B0CBCEE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2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D675E-6031-4A57-88F6-9E588A957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6B2-A5D9-4890-875D-0EC41ED829DA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F67FF-DDFB-4CEB-89E9-700BEB69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30AB7-9F6C-4964-9520-2B1E5291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1F71-6C77-41C7-9854-6B0CBCEE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4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A327-2C2B-44DC-88F3-44B8C1CD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128B2-DFC8-4C57-BBF5-CCDB042A2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7F97A-96D4-4C36-9758-75DCCA958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6549C-3012-48C8-9E65-F0629691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6B2-A5D9-4890-875D-0EC41ED829DA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7DEE3-7AE2-44E6-9C85-2C73A0F0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D912F-98B6-4010-9019-C80804E4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1F71-6C77-41C7-9854-6B0CBCEE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4D36-275B-4B32-92A6-E7B869A5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61F4D8-CAA0-4077-882F-DF0798D4E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3BF8C-B67E-49B0-BB90-FCEA1A39E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651D9-889C-4186-A5A5-8B7A81CA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6B2-A5D9-4890-875D-0EC41ED829DA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283B3-3C3E-495E-8890-CA9162A9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45622-F9C2-4F80-97D6-63BAB683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1F71-6C77-41C7-9854-6B0CBCEE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9F212-2AD9-469A-A579-AA6F5CAB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6B6D8-A93C-49E2-B618-F07C4D17D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7DE33-53EE-43A7-B0CF-DC7DABAA4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3C6B2-A5D9-4890-875D-0EC41ED829DA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3447F-8420-4674-9C0F-A956BACD5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B2032-F890-4982-A845-4A37B6991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1F71-6C77-41C7-9854-6B0CBCEE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AD47C-0569-4290-8AF1-8A7D2F1EB9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F0EFBAA-03A8-4FFD-8928-88B72D37E0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24"/>
            </a:avLst>
          </a:prstGeom>
          <a:pattFill prst="plaid">
            <a:fgClr>
              <a:srgbClr val="00B05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8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EF65CF-3BCE-4FC9-9A06-B59B8AEC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66FFFF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46744-9F26-4A3F-A7B1-9857AAD9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498"/>
            <a:ext cx="10515600" cy="13255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bn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পূর্ব জ্ঞান যাচাই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41023-FFA3-4180-A34A-632C8A08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7" y="3049890"/>
            <a:ext cx="8646550" cy="810475"/>
          </a:xfrm>
          <a:blipFill>
            <a:blip r:embed="rId4"/>
            <a:tile tx="0" ty="0" sx="100000" sy="100000" flip="none" algn="tl"/>
          </a:blipFill>
          <a:ln w="57150">
            <a:solidFill>
              <a:srgbClr val="0070C0"/>
            </a:solidFill>
            <a:prstDash val="sysDash"/>
          </a:ln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 ক্ষেত্রফল সম্পর্কে কোন ধারণা আছে ?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AF878-994F-4568-BEB4-3700108A29BA}"/>
              </a:ext>
            </a:extLst>
          </p:cNvPr>
          <p:cNvSpPr txBox="1"/>
          <p:nvPr/>
        </p:nvSpPr>
        <p:spPr>
          <a:xfrm>
            <a:off x="9180226" y="3027040"/>
            <a:ext cx="2899346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হ্যাঁ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F09C7-321F-424C-A0CB-AD3BFD931F5A}"/>
              </a:ext>
            </a:extLst>
          </p:cNvPr>
          <p:cNvSpPr txBox="1"/>
          <p:nvPr/>
        </p:nvSpPr>
        <p:spPr>
          <a:xfrm>
            <a:off x="167667" y="5090940"/>
            <a:ext cx="4453328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কাকে বলে ?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EFD2B-74F9-4C94-B280-325E29DC4501}"/>
              </a:ext>
            </a:extLst>
          </p:cNvPr>
          <p:cNvSpPr txBox="1"/>
          <p:nvPr/>
        </p:nvSpPr>
        <p:spPr>
          <a:xfrm>
            <a:off x="4967990" y="4686706"/>
            <a:ext cx="7111582" cy="1938992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যে চতুর্ভুজের বিপরীত বাহুগুলোর দৈর্ঘ্য সমান ও সমান্তরাল এবং প্রত্যেকটি কোণ এক সমকোণ তাকে আয়ত বলে।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44EF13-5F3D-483E-944B-33D59831E39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pattFill prst="pct60">
            <a:fgClr>
              <a:srgbClr val="CCEC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415D7-7780-4D98-B7E1-1763BD8C6D35}"/>
              </a:ext>
            </a:extLst>
          </p:cNvPr>
          <p:cNvSpPr txBox="1"/>
          <p:nvPr/>
        </p:nvSpPr>
        <p:spPr>
          <a:xfrm>
            <a:off x="1239186" y="1858780"/>
            <a:ext cx="9713626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চতুর্ভুজের বিপরীত বাহুগুলোর দৈর্ঘ্য সমান ও সমান্তরাল এবং প্রত্যেকটি কোণ এক সমকোণ তাকে আয়ত বলে।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দ্বারা সীমাবদ্ধ চতুর্ভুজ ক্ষেত্রকে আয়তক্ষেত্র বলা হয়।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3941E-7942-450A-B9F2-62D2F028EC8B}"/>
              </a:ext>
            </a:extLst>
          </p:cNvPr>
          <p:cNvSpPr txBox="1"/>
          <p:nvPr/>
        </p:nvSpPr>
        <p:spPr>
          <a:xfrm>
            <a:off x="1239186" y="4474960"/>
            <a:ext cx="9713627" cy="1938992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চতুর্ভুজের প্রত্যেকটি বাহু পরস্পর সমান এবং প্রত্যেকটি কোণ এক সমকোণ তাকে বর্গ বলে।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দ্বারা সীমাবদ্ধ চতুর্ভুজ ক্ষেত্রকে বর্গক্ষেত্র বলা হয়।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ar: 24 Points 3">
            <a:extLst>
              <a:ext uri="{FF2B5EF4-FFF2-40B4-BE49-F238E27FC236}">
                <a16:creationId xmlns:a16="http://schemas.microsoft.com/office/drawing/2014/main" id="{AF7190D8-9176-4A71-AD42-77B71EB49F23}"/>
              </a:ext>
            </a:extLst>
          </p:cNvPr>
          <p:cNvSpPr/>
          <p:nvPr/>
        </p:nvSpPr>
        <p:spPr>
          <a:xfrm>
            <a:off x="252329" y="2513482"/>
            <a:ext cx="654571" cy="629587"/>
          </a:xfrm>
          <a:prstGeom prst="star24">
            <a:avLst>
              <a:gd name="adj" fmla="val 2321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24 Points 4">
            <a:extLst>
              <a:ext uri="{FF2B5EF4-FFF2-40B4-BE49-F238E27FC236}">
                <a16:creationId xmlns:a16="http://schemas.microsoft.com/office/drawing/2014/main" id="{B1918237-597D-47EC-A4D8-236EC8F27EAC}"/>
              </a:ext>
            </a:extLst>
          </p:cNvPr>
          <p:cNvSpPr/>
          <p:nvPr/>
        </p:nvSpPr>
        <p:spPr>
          <a:xfrm>
            <a:off x="252330" y="5129662"/>
            <a:ext cx="654571" cy="629587"/>
          </a:xfrm>
          <a:prstGeom prst="star24">
            <a:avLst>
              <a:gd name="adj" fmla="val 26190"/>
            </a:avLst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bbon: Curved and Tilted Up 7">
            <a:extLst>
              <a:ext uri="{FF2B5EF4-FFF2-40B4-BE49-F238E27FC236}">
                <a16:creationId xmlns:a16="http://schemas.microsoft.com/office/drawing/2014/main" id="{D210CC3D-696C-4171-9305-273C97182E12}"/>
              </a:ext>
            </a:extLst>
          </p:cNvPr>
          <p:cNvSpPr/>
          <p:nvPr/>
        </p:nvSpPr>
        <p:spPr>
          <a:xfrm>
            <a:off x="252329" y="14198"/>
            <a:ext cx="11245127" cy="1531628"/>
          </a:xfrm>
          <a:prstGeom prst="ellipseRibbon2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Up">
              <a:avLst/>
            </a:prstTxWarp>
            <a:noAutofit/>
          </a:bodyPr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সংজ্ঞা  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75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B916E5-0D13-456F-AA27-2F733E9C4C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20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E6353-7D8E-4ED8-9094-C3EEA283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145"/>
            <a:ext cx="10515600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C1121417-2DAD-4CA9-8512-66BCD971FDCD}"/>
              </a:ext>
            </a:extLst>
          </p:cNvPr>
          <p:cNvSpPr/>
          <p:nvPr/>
        </p:nvSpPr>
        <p:spPr>
          <a:xfrm>
            <a:off x="646451" y="2173574"/>
            <a:ext cx="10899098" cy="4684426"/>
          </a:xfrm>
          <a:prstGeom prst="star12">
            <a:avLst>
              <a:gd name="adj" fmla="val 3238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sz="6600" b="1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আয়তের ক্ষেত্রফল </a:t>
            </a:r>
            <a:endParaRPr lang="en-US" sz="6600" b="1" dirty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3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7D06-177F-43D9-947C-AFB13F83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631" y="210317"/>
            <a:ext cx="8731459" cy="124093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  <a:prstDash val="lgDash"/>
          </a:ln>
        </p:spPr>
        <p:txBody>
          <a:bodyPr>
            <a:prstTxWarp prst="textTriangle">
              <a:avLst/>
            </a:prstTxWarp>
            <a:noAutofit/>
          </a:bodyPr>
          <a:lstStyle/>
          <a:p>
            <a:pPr algn="ctr"/>
            <a:r>
              <a:rPr lang="bn-IN" sz="10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প্রশ্ন</a:t>
            </a:r>
            <a:endParaRPr lang="en-US" sz="10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6A03E2-1298-436C-94DA-3E16D04D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1" y="2367300"/>
            <a:ext cx="11969177" cy="4415747"/>
          </a:xfrm>
          <a:solidFill>
            <a:srgbClr val="FFC000"/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একটি আয়ত এবং একটি বর্গ রয়েছে। একটি অপরটি থেকে কতটুকু বড়?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8EBCEC-5A3D-493C-9C0D-3425CBD74B10}"/>
              </a:ext>
            </a:extLst>
          </p:cNvPr>
          <p:cNvSpPr/>
          <p:nvPr/>
        </p:nvSpPr>
        <p:spPr>
          <a:xfrm>
            <a:off x="2497109" y="4636203"/>
            <a:ext cx="3387777" cy="18587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37EE95-0F2C-468A-B723-1E8E87809EFE}"/>
              </a:ext>
            </a:extLst>
          </p:cNvPr>
          <p:cNvSpPr/>
          <p:nvPr/>
        </p:nvSpPr>
        <p:spPr>
          <a:xfrm>
            <a:off x="7649982" y="4636203"/>
            <a:ext cx="2273506" cy="18587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7A1303-8D72-45BD-BDC9-83BD786A5F30}"/>
              </a:ext>
            </a:extLst>
          </p:cNvPr>
          <p:cNvCxnSpPr>
            <a:cxnSpLocks/>
          </p:cNvCxnSpPr>
          <p:nvPr/>
        </p:nvCxnSpPr>
        <p:spPr>
          <a:xfrm>
            <a:off x="2432774" y="4402787"/>
            <a:ext cx="351644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99D800-5A95-4145-BC01-0DB51A4F0F63}"/>
              </a:ext>
            </a:extLst>
          </p:cNvPr>
          <p:cNvCxnSpPr>
            <a:cxnSpLocks/>
          </p:cNvCxnSpPr>
          <p:nvPr/>
        </p:nvCxnSpPr>
        <p:spPr>
          <a:xfrm>
            <a:off x="7558792" y="4402787"/>
            <a:ext cx="245588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49AF46-52D4-4A4D-8824-8FE1830C1764}"/>
              </a:ext>
            </a:extLst>
          </p:cNvPr>
          <p:cNvCxnSpPr>
            <a:cxnSpLocks/>
          </p:cNvCxnSpPr>
          <p:nvPr/>
        </p:nvCxnSpPr>
        <p:spPr>
          <a:xfrm flipV="1">
            <a:off x="2225414" y="4575173"/>
            <a:ext cx="0" cy="190807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98E2C9-8B81-43E7-9166-862E9679D06A}"/>
              </a:ext>
            </a:extLst>
          </p:cNvPr>
          <p:cNvCxnSpPr>
            <a:cxnSpLocks/>
          </p:cNvCxnSpPr>
          <p:nvPr/>
        </p:nvCxnSpPr>
        <p:spPr>
          <a:xfrm>
            <a:off x="10168325" y="4575173"/>
            <a:ext cx="0" cy="190807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D9B9733-9899-4500-A9C8-C4E48D0A710A}"/>
              </a:ext>
            </a:extLst>
          </p:cNvPr>
          <p:cNvSpPr txBox="1"/>
          <p:nvPr/>
        </p:nvSpPr>
        <p:spPr>
          <a:xfrm>
            <a:off x="3131343" y="3757906"/>
            <a:ext cx="2203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সেমি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758216-11DF-4C50-B477-9A345DFA5A53}"/>
              </a:ext>
            </a:extLst>
          </p:cNvPr>
          <p:cNvSpPr txBox="1"/>
          <p:nvPr/>
        </p:nvSpPr>
        <p:spPr>
          <a:xfrm>
            <a:off x="7919568" y="3811610"/>
            <a:ext cx="166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সেমি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CC5B17-D97E-4686-BB94-F7D0F742BBB3}"/>
              </a:ext>
            </a:extLst>
          </p:cNvPr>
          <p:cNvSpPr txBox="1"/>
          <p:nvPr/>
        </p:nvSpPr>
        <p:spPr>
          <a:xfrm rot="5400000">
            <a:off x="9376593" y="5150621"/>
            <a:ext cx="2203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সেমি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FDE095-E679-45C5-8082-E25AAAC2CB95}"/>
              </a:ext>
            </a:extLst>
          </p:cNvPr>
          <p:cNvSpPr txBox="1"/>
          <p:nvPr/>
        </p:nvSpPr>
        <p:spPr>
          <a:xfrm rot="16200000">
            <a:off x="781010" y="5175265"/>
            <a:ext cx="2203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সেমি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3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1" build="p" animBg="1"/>
      <p:bldP spid="25" grpId="0" animBg="1"/>
      <p:bldP spid="26" grpId="0" animBg="1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1D96C2-1FAC-4AC5-97F3-DE63DAA95A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62621-8B11-4D15-96EF-13D7A899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754" y="187378"/>
            <a:ext cx="8324538" cy="113175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  <a:prstDash val="lgDashDotDot"/>
          </a:ln>
        </p:spPr>
        <p:txBody>
          <a:bodyPr>
            <a:prstTxWarp prst="textStop">
              <a:avLst/>
            </a:prstTxWarp>
            <a:noAutofit/>
          </a:bodyPr>
          <a:lstStyle/>
          <a:p>
            <a:pPr algn="ctr"/>
            <a:r>
              <a:rPr lang="bn-IN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 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82C8-57CE-4421-9803-DF4156268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2" y="3307593"/>
            <a:ext cx="11059886" cy="3006122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  <a:prstDash val="lgDash"/>
          </a:ln>
        </p:spPr>
        <p:txBody>
          <a:bodyPr>
            <a:prstTxWarp prst="textCanDown">
              <a:avLst/>
            </a:prstTxWarp>
            <a:no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bn-IN" sz="6600" b="1" dirty="0">
                <a:gradFill flip="none" rotWithShape="1">
                  <a:gsLst>
                    <a:gs pos="21000">
                      <a:srgbClr val="C00000"/>
                    </a:gs>
                    <a:gs pos="65000">
                      <a:srgbClr val="00B0F0"/>
                    </a:gs>
                    <a:gs pos="42000">
                      <a:srgbClr val="66FF33"/>
                    </a:gs>
                    <a:gs pos="95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কাগজ দিয়ে আয়ত ও বর্গ ক্ষেত্র তৈরি করে শিক্ষর্থীদের দেখাবো। </a:t>
            </a:r>
            <a:r>
              <a:rPr lang="en-US" sz="6600" b="1" dirty="0">
                <a:gradFill flip="none" rotWithShape="1">
                  <a:gsLst>
                    <a:gs pos="21000">
                      <a:srgbClr val="C00000"/>
                    </a:gs>
                    <a:gs pos="65000">
                      <a:srgbClr val="00B0F0"/>
                    </a:gs>
                    <a:gs pos="42000">
                      <a:srgbClr val="66FF33"/>
                    </a:gs>
                    <a:gs pos="95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b="1" dirty="0">
              <a:gradFill flip="none" rotWithShape="1">
                <a:gsLst>
                  <a:gs pos="21000">
                    <a:srgbClr val="C00000"/>
                  </a:gs>
                  <a:gs pos="65000">
                    <a:srgbClr val="00B0F0"/>
                  </a:gs>
                  <a:gs pos="42000">
                    <a:srgbClr val="66FF33"/>
                  </a:gs>
                  <a:gs pos="95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6600" dirty="0">
              <a:gradFill flip="none" rotWithShape="1">
                <a:gsLst>
                  <a:gs pos="21000">
                    <a:srgbClr val="C00000"/>
                  </a:gs>
                  <a:gs pos="65000">
                    <a:srgbClr val="00B0F0"/>
                  </a:gs>
                  <a:gs pos="42000">
                    <a:srgbClr val="66FF33"/>
                  </a:gs>
                  <a:gs pos="95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698B-40F9-4644-B15B-F4572E44E7D0}"/>
              </a:ext>
            </a:extLst>
          </p:cNvPr>
          <p:cNvSpPr txBox="1">
            <a:spLocks/>
          </p:cNvSpPr>
          <p:nvPr/>
        </p:nvSpPr>
        <p:spPr>
          <a:xfrm>
            <a:off x="1898754" y="187378"/>
            <a:ext cx="8324538" cy="1131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  <a:prstDash val="lgDashDotDot"/>
          </a:ln>
        </p:spPr>
        <p:txBody>
          <a:bodyPr>
            <a:prstTxWarp prst="textCanDown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 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4A3C3A-D0E6-4AA4-A992-E7F2C2D87979}"/>
              </a:ext>
            </a:extLst>
          </p:cNvPr>
          <p:cNvSpPr/>
          <p:nvPr/>
        </p:nvSpPr>
        <p:spPr>
          <a:xfrm>
            <a:off x="1524214" y="3577008"/>
            <a:ext cx="5186597" cy="28331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5CD530-FD73-4A66-9CE0-B58E9F97FDF8}"/>
              </a:ext>
            </a:extLst>
          </p:cNvPr>
          <p:cNvCxnSpPr/>
          <p:nvPr/>
        </p:nvCxnSpPr>
        <p:spPr>
          <a:xfrm>
            <a:off x="975722" y="3517692"/>
            <a:ext cx="0" cy="2964305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F33CCD-4B8A-4147-B0FF-84077E6CD1EE}"/>
              </a:ext>
            </a:extLst>
          </p:cNvPr>
          <p:cNvCxnSpPr>
            <a:cxnSpLocks/>
          </p:cNvCxnSpPr>
          <p:nvPr/>
        </p:nvCxnSpPr>
        <p:spPr>
          <a:xfrm flipH="1">
            <a:off x="1524214" y="3022704"/>
            <a:ext cx="5186596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4936C4-2842-4CE4-B83B-39518F5F29CB}"/>
              </a:ext>
            </a:extLst>
          </p:cNvPr>
          <p:cNvSpPr txBox="1"/>
          <p:nvPr/>
        </p:nvSpPr>
        <p:spPr>
          <a:xfrm>
            <a:off x="2290329" y="2071350"/>
            <a:ext cx="30529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সেমি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3B1970-060A-4923-92B5-26F77B03DFB4}"/>
              </a:ext>
            </a:extLst>
          </p:cNvPr>
          <p:cNvSpPr txBox="1"/>
          <p:nvPr/>
        </p:nvSpPr>
        <p:spPr>
          <a:xfrm rot="16200000">
            <a:off x="-1172555" y="4601555"/>
            <a:ext cx="30529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সেমি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1A135D-CD91-4CFD-BFC3-8E89160AD630}"/>
              </a:ext>
            </a:extLst>
          </p:cNvPr>
          <p:cNvCxnSpPr>
            <a:cxnSpLocks/>
          </p:cNvCxnSpPr>
          <p:nvPr/>
        </p:nvCxnSpPr>
        <p:spPr>
          <a:xfrm>
            <a:off x="1524214" y="4546382"/>
            <a:ext cx="51865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741CDA-3996-4F76-A1AB-1AFA5E5DFE2E}"/>
              </a:ext>
            </a:extLst>
          </p:cNvPr>
          <p:cNvCxnSpPr>
            <a:cxnSpLocks/>
          </p:cNvCxnSpPr>
          <p:nvPr/>
        </p:nvCxnSpPr>
        <p:spPr>
          <a:xfrm>
            <a:off x="1524214" y="5463233"/>
            <a:ext cx="51865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A7FF09-6207-4958-8AD6-05219D688533}"/>
              </a:ext>
            </a:extLst>
          </p:cNvPr>
          <p:cNvCxnSpPr/>
          <p:nvPr/>
        </p:nvCxnSpPr>
        <p:spPr>
          <a:xfrm>
            <a:off x="2600130" y="3577005"/>
            <a:ext cx="0" cy="28331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5CCB2D-9119-45BA-888C-809C4D6B1574}"/>
              </a:ext>
            </a:extLst>
          </p:cNvPr>
          <p:cNvCxnSpPr/>
          <p:nvPr/>
        </p:nvCxnSpPr>
        <p:spPr>
          <a:xfrm>
            <a:off x="3643971" y="3577005"/>
            <a:ext cx="0" cy="28331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34397A-D65C-452E-91D4-3DA922AEE827}"/>
              </a:ext>
            </a:extLst>
          </p:cNvPr>
          <p:cNvCxnSpPr/>
          <p:nvPr/>
        </p:nvCxnSpPr>
        <p:spPr>
          <a:xfrm>
            <a:off x="4681811" y="3577006"/>
            <a:ext cx="0" cy="28331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B0F19B-DDB5-48D5-8CD5-9F652E8F13BB}"/>
              </a:ext>
            </a:extLst>
          </p:cNvPr>
          <p:cNvCxnSpPr/>
          <p:nvPr/>
        </p:nvCxnSpPr>
        <p:spPr>
          <a:xfrm>
            <a:off x="5676158" y="3577006"/>
            <a:ext cx="0" cy="28331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AFD2649-56D6-4BE6-8819-9868F2C85DC7}"/>
              </a:ext>
            </a:extLst>
          </p:cNvPr>
          <p:cNvSpPr/>
          <p:nvPr/>
        </p:nvSpPr>
        <p:spPr>
          <a:xfrm>
            <a:off x="7455580" y="3548912"/>
            <a:ext cx="3530197" cy="299874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BD297C9-77AE-455C-A81E-5ED9E7163CCA}"/>
              </a:ext>
            </a:extLst>
          </p:cNvPr>
          <p:cNvCxnSpPr>
            <a:cxnSpLocks/>
          </p:cNvCxnSpPr>
          <p:nvPr/>
        </p:nvCxnSpPr>
        <p:spPr>
          <a:xfrm flipH="1">
            <a:off x="7242640" y="3137160"/>
            <a:ext cx="3727553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69A3630-7900-4474-805B-AD0BE965670D}"/>
              </a:ext>
            </a:extLst>
          </p:cNvPr>
          <p:cNvCxnSpPr>
            <a:cxnSpLocks/>
          </p:cNvCxnSpPr>
          <p:nvPr/>
        </p:nvCxnSpPr>
        <p:spPr>
          <a:xfrm>
            <a:off x="11346313" y="3453973"/>
            <a:ext cx="0" cy="3074232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291488-B800-40BB-9EFC-A9A4C8CA116C}"/>
              </a:ext>
            </a:extLst>
          </p:cNvPr>
          <p:cNvSpPr txBox="1"/>
          <p:nvPr/>
        </p:nvSpPr>
        <p:spPr>
          <a:xfrm>
            <a:off x="7699894" y="2277299"/>
            <a:ext cx="30529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সেমি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B7E70B-A256-4DE2-B614-283FAFF6D3CD}"/>
              </a:ext>
            </a:extLst>
          </p:cNvPr>
          <p:cNvSpPr txBox="1"/>
          <p:nvPr/>
        </p:nvSpPr>
        <p:spPr>
          <a:xfrm rot="5400000">
            <a:off x="10189343" y="4626532"/>
            <a:ext cx="30529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সেমি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6DF48C-AB55-41A9-A549-780F8E8B6C4E}"/>
              </a:ext>
            </a:extLst>
          </p:cNvPr>
          <p:cNvCxnSpPr>
            <a:cxnSpLocks/>
          </p:cNvCxnSpPr>
          <p:nvPr/>
        </p:nvCxnSpPr>
        <p:spPr>
          <a:xfrm>
            <a:off x="7439997" y="4339562"/>
            <a:ext cx="353019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24C90C-3F37-4AF7-AAA1-27C7989EC4F8}"/>
              </a:ext>
            </a:extLst>
          </p:cNvPr>
          <p:cNvCxnSpPr>
            <a:cxnSpLocks/>
          </p:cNvCxnSpPr>
          <p:nvPr/>
        </p:nvCxnSpPr>
        <p:spPr>
          <a:xfrm>
            <a:off x="8334938" y="3541212"/>
            <a:ext cx="1" cy="296414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BA59815-AA8D-4875-B2F8-4A023DFDED20}"/>
              </a:ext>
            </a:extLst>
          </p:cNvPr>
          <p:cNvCxnSpPr>
            <a:cxnSpLocks/>
          </p:cNvCxnSpPr>
          <p:nvPr/>
        </p:nvCxnSpPr>
        <p:spPr>
          <a:xfrm flipH="1">
            <a:off x="7428401" y="5031064"/>
            <a:ext cx="3530196" cy="234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F8A15AE-85A1-4501-A057-C7E26C9FEADD}"/>
              </a:ext>
            </a:extLst>
          </p:cNvPr>
          <p:cNvCxnSpPr>
            <a:cxnSpLocks/>
          </p:cNvCxnSpPr>
          <p:nvPr/>
        </p:nvCxnSpPr>
        <p:spPr>
          <a:xfrm flipH="1">
            <a:off x="7439997" y="5777036"/>
            <a:ext cx="35301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D2DD0A-47FE-47F5-861A-2760878F163E}"/>
              </a:ext>
            </a:extLst>
          </p:cNvPr>
          <p:cNvCxnSpPr>
            <a:cxnSpLocks/>
          </p:cNvCxnSpPr>
          <p:nvPr/>
        </p:nvCxnSpPr>
        <p:spPr>
          <a:xfrm flipH="1">
            <a:off x="10085315" y="3548992"/>
            <a:ext cx="29445" cy="29986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B6954E2-0834-4541-B5A3-AB2DBD292C7F}"/>
              </a:ext>
            </a:extLst>
          </p:cNvPr>
          <p:cNvCxnSpPr>
            <a:cxnSpLocks/>
          </p:cNvCxnSpPr>
          <p:nvPr/>
        </p:nvCxnSpPr>
        <p:spPr>
          <a:xfrm>
            <a:off x="9229882" y="3548992"/>
            <a:ext cx="1" cy="296414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19FC187-0A83-4155-847E-6DEDED18D7CE}"/>
              </a:ext>
            </a:extLst>
          </p:cNvPr>
          <p:cNvSpPr/>
          <p:nvPr/>
        </p:nvSpPr>
        <p:spPr>
          <a:xfrm>
            <a:off x="1524214" y="3577005"/>
            <a:ext cx="1060326" cy="9693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EF285F-CEC6-4FED-A293-7ED89C9B6BBA}"/>
              </a:ext>
            </a:extLst>
          </p:cNvPr>
          <p:cNvSpPr/>
          <p:nvPr/>
        </p:nvSpPr>
        <p:spPr>
          <a:xfrm>
            <a:off x="2575853" y="3594487"/>
            <a:ext cx="1060326" cy="969377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430D685-9BFC-4519-84E9-62A995E9C630}"/>
              </a:ext>
            </a:extLst>
          </p:cNvPr>
          <p:cNvSpPr/>
          <p:nvPr/>
        </p:nvSpPr>
        <p:spPr>
          <a:xfrm>
            <a:off x="3597327" y="3579172"/>
            <a:ext cx="1060326" cy="9693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C5DA9E7-EE96-401A-97E4-37FD544354E0}"/>
              </a:ext>
            </a:extLst>
          </p:cNvPr>
          <p:cNvSpPr/>
          <p:nvPr/>
        </p:nvSpPr>
        <p:spPr>
          <a:xfrm>
            <a:off x="4637512" y="3601973"/>
            <a:ext cx="1060326" cy="96937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4733CF-E459-4D36-A6E7-0DB546578273}"/>
              </a:ext>
            </a:extLst>
          </p:cNvPr>
          <p:cNvSpPr/>
          <p:nvPr/>
        </p:nvSpPr>
        <p:spPr>
          <a:xfrm>
            <a:off x="5639241" y="3579172"/>
            <a:ext cx="1060326" cy="969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193FF8A-4D1D-47D9-B306-7078AC44933E}"/>
              </a:ext>
            </a:extLst>
          </p:cNvPr>
          <p:cNvSpPr/>
          <p:nvPr/>
        </p:nvSpPr>
        <p:spPr>
          <a:xfrm>
            <a:off x="1538005" y="4505612"/>
            <a:ext cx="1060326" cy="9693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C927627-8C09-4AB5-B354-4E25D0E92D15}"/>
              </a:ext>
            </a:extLst>
          </p:cNvPr>
          <p:cNvSpPr/>
          <p:nvPr/>
        </p:nvSpPr>
        <p:spPr>
          <a:xfrm>
            <a:off x="2572162" y="4505611"/>
            <a:ext cx="1060326" cy="96937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639BB4F-D655-4DCD-AE07-230041CED5B2}"/>
              </a:ext>
            </a:extLst>
          </p:cNvPr>
          <p:cNvSpPr/>
          <p:nvPr/>
        </p:nvSpPr>
        <p:spPr>
          <a:xfrm>
            <a:off x="3595512" y="4495785"/>
            <a:ext cx="1060326" cy="9693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53541AF-6ED2-49FA-A03A-009B546C5C98}"/>
              </a:ext>
            </a:extLst>
          </p:cNvPr>
          <p:cNvSpPr/>
          <p:nvPr/>
        </p:nvSpPr>
        <p:spPr>
          <a:xfrm>
            <a:off x="4650804" y="4510908"/>
            <a:ext cx="1060326" cy="9693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D80236B-63CC-4272-A4E8-D0C80060E94B}"/>
              </a:ext>
            </a:extLst>
          </p:cNvPr>
          <p:cNvSpPr/>
          <p:nvPr/>
        </p:nvSpPr>
        <p:spPr>
          <a:xfrm>
            <a:off x="5639241" y="4515155"/>
            <a:ext cx="1060326" cy="969377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FC0877-3E37-4698-A73F-0AF88EF5F000}"/>
              </a:ext>
            </a:extLst>
          </p:cNvPr>
          <p:cNvSpPr/>
          <p:nvPr/>
        </p:nvSpPr>
        <p:spPr>
          <a:xfrm>
            <a:off x="1534545" y="5429617"/>
            <a:ext cx="1060326" cy="969377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72E7AAD-58B4-48F5-9152-3662E3AA1666}"/>
              </a:ext>
            </a:extLst>
          </p:cNvPr>
          <p:cNvSpPr/>
          <p:nvPr/>
        </p:nvSpPr>
        <p:spPr>
          <a:xfrm>
            <a:off x="2570818" y="5431602"/>
            <a:ext cx="1060326" cy="969377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48B46F-02B2-4584-97A6-0AF0AD7B5C99}"/>
              </a:ext>
            </a:extLst>
          </p:cNvPr>
          <p:cNvSpPr/>
          <p:nvPr/>
        </p:nvSpPr>
        <p:spPr>
          <a:xfrm>
            <a:off x="3608359" y="5436185"/>
            <a:ext cx="1060326" cy="96937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47155BB-B1A9-4A92-B7F2-4283C85FAF67}"/>
              </a:ext>
            </a:extLst>
          </p:cNvPr>
          <p:cNvSpPr/>
          <p:nvPr/>
        </p:nvSpPr>
        <p:spPr>
          <a:xfrm>
            <a:off x="4643012" y="5440432"/>
            <a:ext cx="1060326" cy="96937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3A27261-0023-4B06-83DB-422B15C14865}"/>
              </a:ext>
            </a:extLst>
          </p:cNvPr>
          <p:cNvSpPr/>
          <p:nvPr/>
        </p:nvSpPr>
        <p:spPr>
          <a:xfrm>
            <a:off x="5632678" y="5441135"/>
            <a:ext cx="1060326" cy="9693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2B5467-9188-42E5-9188-3C4D2516378D}"/>
              </a:ext>
            </a:extLst>
          </p:cNvPr>
          <p:cNvSpPr/>
          <p:nvPr/>
        </p:nvSpPr>
        <p:spPr>
          <a:xfrm>
            <a:off x="7453156" y="3569056"/>
            <a:ext cx="888186" cy="747867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451BC24-830B-46EB-B350-2B191A6CD90E}"/>
              </a:ext>
            </a:extLst>
          </p:cNvPr>
          <p:cNvSpPr/>
          <p:nvPr/>
        </p:nvSpPr>
        <p:spPr>
          <a:xfrm>
            <a:off x="8338243" y="3569055"/>
            <a:ext cx="888186" cy="74786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A15AAD5-4F7B-4177-9316-CB2F6544FDAB}"/>
              </a:ext>
            </a:extLst>
          </p:cNvPr>
          <p:cNvSpPr/>
          <p:nvPr/>
        </p:nvSpPr>
        <p:spPr>
          <a:xfrm>
            <a:off x="9235656" y="3561329"/>
            <a:ext cx="888186" cy="74786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7FD206-BC56-4868-BB05-2EA423BD7229}"/>
              </a:ext>
            </a:extLst>
          </p:cNvPr>
          <p:cNvSpPr/>
          <p:nvPr/>
        </p:nvSpPr>
        <p:spPr>
          <a:xfrm>
            <a:off x="10097026" y="3575028"/>
            <a:ext cx="888186" cy="747867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563453-AB2E-46FD-969E-78C807900837}"/>
              </a:ext>
            </a:extLst>
          </p:cNvPr>
          <p:cNvSpPr/>
          <p:nvPr/>
        </p:nvSpPr>
        <p:spPr>
          <a:xfrm>
            <a:off x="7462682" y="4282214"/>
            <a:ext cx="888186" cy="747867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3BF917F-FF49-4166-BFB2-E0AD477381B3}"/>
              </a:ext>
            </a:extLst>
          </p:cNvPr>
          <p:cNvSpPr/>
          <p:nvPr/>
        </p:nvSpPr>
        <p:spPr>
          <a:xfrm>
            <a:off x="8348314" y="4283999"/>
            <a:ext cx="888186" cy="74786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2C1EC5-52D0-4371-B37D-1C81A1C9E222}"/>
              </a:ext>
            </a:extLst>
          </p:cNvPr>
          <p:cNvSpPr/>
          <p:nvPr/>
        </p:nvSpPr>
        <p:spPr>
          <a:xfrm>
            <a:off x="9235656" y="4304752"/>
            <a:ext cx="888186" cy="747867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D2F49B-177B-4788-B6C6-C51ED7B2954B}"/>
              </a:ext>
            </a:extLst>
          </p:cNvPr>
          <p:cNvSpPr/>
          <p:nvPr/>
        </p:nvSpPr>
        <p:spPr>
          <a:xfrm>
            <a:off x="10106672" y="4289971"/>
            <a:ext cx="888186" cy="747867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17DC1A0-0AD7-4F7F-BC38-DF81E4D7FDDC}"/>
              </a:ext>
            </a:extLst>
          </p:cNvPr>
          <p:cNvSpPr/>
          <p:nvPr/>
        </p:nvSpPr>
        <p:spPr>
          <a:xfrm>
            <a:off x="7470679" y="5030311"/>
            <a:ext cx="888186" cy="7478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551B596-2A1C-407A-BDED-AF8D69B0B4DC}"/>
              </a:ext>
            </a:extLst>
          </p:cNvPr>
          <p:cNvSpPr/>
          <p:nvPr/>
        </p:nvSpPr>
        <p:spPr>
          <a:xfrm>
            <a:off x="8343610" y="5026300"/>
            <a:ext cx="888186" cy="747867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0A8C1CC-8098-40AE-8FBA-5AAC837FC4EE}"/>
              </a:ext>
            </a:extLst>
          </p:cNvPr>
          <p:cNvSpPr/>
          <p:nvPr/>
        </p:nvSpPr>
        <p:spPr>
          <a:xfrm>
            <a:off x="9214131" y="5034163"/>
            <a:ext cx="873632" cy="747867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A1B2AD5-8765-4076-B8D4-45A45C19A752}"/>
              </a:ext>
            </a:extLst>
          </p:cNvPr>
          <p:cNvSpPr/>
          <p:nvPr/>
        </p:nvSpPr>
        <p:spPr>
          <a:xfrm>
            <a:off x="10083588" y="5034162"/>
            <a:ext cx="888186" cy="747867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EB32863-4254-462E-AB00-9D306E6DD278}"/>
              </a:ext>
            </a:extLst>
          </p:cNvPr>
          <p:cNvSpPr/>
          <p:nvPr/>
        </p:nvSpPr>
        <p:spPr>
          <a:xfrm>
            <a:off x="7482139" y="5771609"/>
            <a:ext cx="888186" cy="7478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EDCB09-4DE7-47AB-AF09-2EF75F573EC1}"/>
              </a:ext>
            </a:extLst>
          </p:cNvPr>
          <p:cNvSpPr/>
          <p:nvPr/>
        </p:nvSpPr>
        <p:spPr>
          <a:xfrm>
            <a:off x="8351171" y="5789551"/>
            <a:ext cx="888186" cy="7478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4270FA5-F778-4BA6-B939-B4171EECFF48}"/>
              </a:ext>
            </a:extLst>
          </p:cNvPr>
          <p:cNvSpPr/>
          <p:nvPr/>
        </p:nvSpPr>
        <p:spPr>
          <a:xfrm>
            <a:off x="9226392" y="5779320"/>
            <a:ext cx="888186" cy="7478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4E41CC7-1021-465F-ADF0-D38D28C86608}"/>
              </a:ext>
            </a:extLst>
          </p:cNvPr>
          <p:cNvSpPr/>
          <p:nvPr/>
        </p:nvSpPr>
        <p:spPr>
          <a:xfrm>
            <a:off x="10082007" y="5780335"/>
            <a:ext cx="888186" cy="7478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5" grpId="0"/>
      <p:bldP spid="26" grpId="0"/>
      <p:bldP spid="33" grpId="0" animBg="1"/>
      <p:bldP spid="36" grpId="0"/>
      <p:bldP spid="37" grpId="0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5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9FEC804-1F29-4241-892A-3AB8F2A1D2A7}"/>
              </a:ext>
            </a:extLst>
          </p:cNvPr>
          <p:cNvSpPr/>
          <p:nvPr/>
        </p:nvSpPr>
        <p:spPr>
          <a:xfrm>
            <a:off x="-32776" y="0"/>
            <a:ext cx="12192000" cy="6858000"/>
          </a:xfrm>
          <a:prstGeom prst="rect">
            <a:avLst/>
          </a:prstGeom>
          <a:pattFill prst="pct5">
            <a:fgClr>
              <a:srgbClr val="FF0066"/>
            </a:fgClr>
            <a:bgClr>
              <a:srgbClr val="FFCCFF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FCDE1A-05FD-49BF-A88F-DDE57F3562B9}"/>
              </a:ext>
            </a:extLst>
          </p:cNvPr>
          <p:cNvSpPr txBox="1"/>
          <p:nvPr/>
        </p:nvSpPr>
        <p:spPr>
          <a:xfrm>
            <a:off x="2552361" y="5828222"/>
            <a:ext cx="2953062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D4F0A-A5AE-4C72-9F75-75E7A0B6B77A}"/>
              </a:ext>
            </a:extLst>
          </p:cNvPr>
          <p:cNvSpPr txBox="1"/>
          <p:nvPr/>
        </p:nvSpPr>
        <p:spPr>
          <a:xfrm>
            <a:off x="7789178" y="5828222"/>
            <a:ext cx="2713219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923EC4EA-6E7C-4905-A75F-42FC6C9285B2}"/>
              </a:ext>
            </a:extLst>
          </p:cNvPr>
          <p:cNvSpPr/>
          <p:nvPr/>
        </p:nvSpPr>
        <p:spPr>
          <a:xfrm>
            <a:off x="710078" y="44450"/>
            <a:ext cx="10553076" cy="1139252"/>
          </a:xfrm>
          <a:prstGeom prst="star6">
            <a:avLst>
              <a:gd name="adj" fmla="val 27631"/>
              <a:gd name="h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  <a:prstDash val="solid"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2700">
                  <a:solidFill>
                    <a:srgbClr val="FFFF00"/>
                  </a:solidFill>
                </a:ln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 বাস্তব পর্যায় </a:t>
            </a:r>
            <a:endParaRPr lang="en-US" sz="4800" b="1" dirty="0">
              <a:ln w="12700">
                <a:solidFill>
                  <a:srgbClr val="FFFF00"/>
                </a:solidFill>
              </a:ln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D7B4C1-CE9B-414E-B072-AE835CE41311}"/>
              </a:ext>
            </a:extLst>
          </p:cNvPr>
          <p:cNvSpPr/>
          <p:nvPr/>
        </p:nvSpPr>
        <p:spPr>
          <a:xfrm>
            <a:off x="1491435" y="2670212"/>
            <a:ext cx="5186597" cy="283314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2B82BF-B438-4500-B745-DC3BFDA78B94}"/>
              </a:ext>
            </a:extLst>
          </p:cNvPr>
          <p:cNvCxnSpPr/>
          <p:nvPr/>
        </p:nvCxnSpPr>
        <p:spPr>
          <a:xfrm>
            <a:off x="942943" y="2610896"/>
            <a:ext cx="0" cy="2964305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440118-5743-48D5-86B6-D9D17D930FB6}"/>
              </a:ext>
            </a:extLst>
          </p:cNvPr>
          <p:cNvCxnSpPr>
            <a:cxnSpLocks/>
          </p:cNvCxnSpPr>
          <p:nvPr/>
        </p:nvCxnSpPr>
        <p:spPr>
          <a:xfrm flipH="1">
            <a:off x="1491435" y="2115908"/>
            <a:ext cx="5186596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B28E979-CBC5-4713-BB79-9B924BEEFFF5}"/>
              </a:ext>
            </a:extLst>
          </p:cNvPr>
          <p:cNvSpPr txBox="1"/>
          <p:nvPr/>
        </p:nvSpPr>
        <p:spPr>
          <a:xfrm>
            <a:off x="2257550" y="1164554"/>
            <a:ext cx="30529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সেমি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6D2E64-28D1-4B1E-AB36-2F2C09B5AFF0}"/>
              </a:ext>
            </a:extLst>
          </p:cNvPr>
          <p:cNvSpPr txBox="1"/>
          <p:nvPr/>
        </p:nvSpPr>
        <p:spPr>
          <a:xfrm rot="16200000">
            <a:off x="-1205334" y="3694759"/>
            <a:ext cx="30529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সেমি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62BFFA-24FC-4FF5-91AF-21E72CCC8C7D}"/>
              </a:ext>
            </a:extLst>
          </p:cNvPr>
          <p:cNvCxnSpPr>
            <a:cxnSpLocks/>
          </p:cNvCxnSpPr>
          <p:nvPr/>
        </p:nvCxnSpPr>
        <p:spPr>
          <a:xfrm>
            <a:off x="1491435" y="3579626"/>
            <a:ext cx="51865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DBC6A2-153D-45C3-B42C-793E3631C5A5}"/>
              </a:ext>
            </a:extLst>
          </p:cNvPr>
          <p:cNvCxnSpPr>
            <a:cxnSpLocks/>
          </p:cNvCxnSpPr>
          <p:nvPr/>
        </p:nvCxnSpPr>
        <p:spPr>
          <a:xfrm>
            <a:off x="1491435" y="4511466"/>
            <a:ext cx="51865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144C4A-FD23-43F4-B00A-C6D286441359}"/>
              </a:ext>
            </a:extLst>
          </p:cNvPr>
          <p:cNvCxnSpPr/>
          <p:nvPr/>
        </p:nvCxnSpPr>
        <p:spPr>
          <a:xfrm>
            <a:off x="2552361" y="2670209"/>
            <a:ext cx="0" cy="28331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8F42D1-32D7-47AC-83AC-782DEC521FD8}"/>
              </a:ext>
            </a:extLst>
          </p:cNvPr>
          <p:cNvCxnSpPr/>
          <p:nvPr/>
        </p:nvCxnSpPr>
        <p:spPr>
          <a:xfrm>
            <a:off x="3611192" y="2670209"/>
            <a:ext cx="0" cy="28331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FE2FDE-47B9-4EE9-92A1-8D44274B529C}"/>
              </a:ext>
            </a:extLst>
          </p:cNvPr>
          <p:cNvCxnSpPr/>
          <p:nvPr/>
        </p:nvCxnSpPr>
        <p:spPr>
          <a:xfrm>
            <a:off x="4649032" y="2670210"/>
            <a:ext cx="0" cy="28331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5B54E4-7114-44D5-8BB6-E8F0C341E9C1}"/>
              </a:ext>
            </a:extLst>
          </p:cNvPr>
          <p:cNvCxnSpPr/>
          <p:nvPr/>
        </p:nvCxnSpPr>
        <p:spPr>
          <a:xfrm>
            <a:off x="5643379" y="2670210"/>
            <a:ext cx="0" cy="28331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2ECE461F-F864-434D-8C59-36BFC299F94C}"/>
              </a:ext>
            </a:extLst>
          </p:cNvPr>
          <p:cNvSpPr/>
          <p:nvPr/>
        </p:nvSpPr>
        <p:spPr>
          <a:xfrm>
            <a:off x="7242505" y="2579451"/>
            <a:ext cx="3530197" cy="2964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C8430C9-9D6C-4A2C-9F72-779A0D9D5C4B}"/>
              </a:ext>
            </a:extLst>
          </p:cNvPr>
          <p:cNvCxnSpPr>
            <a:cxnSpLocks/>
          </p:cNvCxnSpPr>
          <p:nvPr/>
        </p:nvCxnSpPr>
        <p:spPr>
          <a:xfrm flipH="1">
            <a:off x="7143826" y="2246181"/>
            <a:ext cx="3727553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BC5B553-96C9-428C-A4AE-E35EF80F023A}"/>
              </a:ext>
            </a:extLst>
          </p:cNvPr>
          <p:cNvCxnSpPr>
            <a:cxnSpLocks/>
          </p:cNvCxnSpPr>
          <p:nvPr/>
        </p:nvCxnSpPr>
        <p:spPr>
          <a:xfrm>
            <a:off x="11148822" y="2515729"/>
            <a:ext cx="0" cy="3074232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9DABCC0-791B-4C6A-9B4A-9C4B038121F0}"/>
              </a:ext>
            </a:extLst>
          </p:cNvPr>
          <p:cNvSpPr txBox="1"/>
          <p:nvPr/>
        </p:nvSpPr>
        <p:spPr>
          <a:xfrm>
            <a:off x="7502403" y="1339055"/>
            <a:ext cx="30529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সেমি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056BFE-1F58-487D-A304-BFD296F6E617}"/>
              </a:ext>
            </a:extLst>
          </p:cNvPr>
          <p:cNvSpPr txBox="1"/>
          <p:nvPr/>
        </p:nvSpPr>
        <p:spPr>
          <a:xfrm rot="5400000">
            <a:off x="9991852" y="3688287"/>
            <a:ext cx="30529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সেমি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6B3F209-EC0F-4636-898D-BDBEE2B9CA85}"/>
              </a:ext>
            </a:extLst>
          </p:cNvPr>
          <p:cNvCxnSpPr>
            <a:cxnSpLocks/>
          </p:cNvCxnSpPr>
          <p:nvPr/>
        </p:nvCxnSpPr>
        <p:spPr>
          <a:xfrm>
            <a:off x="7242505" y="3266407"/>
            <a:ext cx="353019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70C982-244B-4691-A437-BFE9C01F67BF}"/>
              </a:ext>
            </a:extLst>
          </p:cNvPr>
          <p:cNvCxnSpPr>
            <a:cxnSpLocks/>
          </p:cNvCxnSpPr>
          <p:nvPr/>
        </p:nvCxnSpPr>
        <p:spPr>
          <a:xfrm>
            <a:off x="8145679" y="2595502"/>
            <a:ext cx="1" cy="296414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55E2C01-44C8-4A86-8E64-D3D163ADBE09}"/>
              </a:ext>
            </a:extLst>
          </p:cNvPr>
          <p:cNvCxnSpPr>
            <a:cxnSpLocks/>
            <a:stCxn id="46" idx="3"/>
          </p:cNvCxnSpPr>
          <p:nvPr/>
        </p:nvCxnSpPr>
        <p:spPr>
          <a:xfrm flipH="1">
            <a:off x="7242506" y="4061602"/>
            <a:ext cx="3530196" cy="234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ECA2CAD-5A63-4E2B-B96A-BC557FBD3869}"/>
              </a:ext>
            </a:extLst>
          </p:cNvPr>
          <p:cNvCxnSpPr>
            <a:cxnSpLocks/>
          </p:cNvCxnSpPr>
          <p:nvPr/>
        </p:nvCxnSpPr>
        <p:spPr>
          <a:xfrm flipH="1">
            <a:off x="7242506" y="4808812"/>
            <a:ext cx="35301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7BAA46-DB89-4A84-8FE3-FE2E2FA93BA4}"/>
              </a:ext>
            </a:extLst>
          </p:cNvPr>
          <p:cNvCxnSpPr>
            <a:cxnSpLocks/>
          </p:cNvCxnSpPr>
          <p:nvPr/>
        </p:nvCxnSpPr>
        <p:spPr>
          <a:xfrm flipH="1">
            <a:off x="9919920" y="2604583"/>
            <a:ext cx="29445" cy="29986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E917EFB-E02A-4170-9A5D-45981A5C4CDD}"/>
              </a:ext>
            </a:extLst>
          </p:cNvPr>
          <p:cNvCxnSpPr>
            <a:cxnSpLocks/>
          </p:cNvCxnSpPr>
          <p:nvPr/>
        </p:nvCxnSpPr>
        <p:spPr>
          <a:xfrm>
            <a:off x="9048852" y="2595502"/>
            <a:ext cx="1" cy="296414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5" grpId="0" animBg="1"/>
      <p:bldP spid="16" grpId="0" animBg="1"/>
      <p:bldP spid="24" grpId="0"/>
      <p:bldP spid="27" grpId="0"/>
      <p:bldP spid="46" grpId="0" animBg="1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00F19-F61D-47AC-AA7A-B46FE86BAD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dotDmnd">
            <a:fgClr>
              <a:srgbClr val="00206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991569A7-42FB-4683-B052-55D98AE4CB4C}"/>
              </a:ext>
            </a:extLst>
          </p:cNvPr>
          <p:cNvSpPr/>
          <p:nvPr/>
        </p:nvSpPr>
        <p:spPr>
          <a:xfrm>
            <a:off x="704548" y="79524"/>
            <a:ext cx="10942806" cy="1441342"/>
          </a:xfrm>
          <a:prstGeom prst="horizont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ক্ষেত্রফল নির্ণয়ের সূত্র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DA1BB8-5AF6-4732-BBE8-47AE1C1676BC}"/>
                  </a:ext>
                </a:extLst>
              </p:cNvPr>
              <p:cNvSpPr txBox="1"/>
              <p:nvPr/>
            </p:nvSpPr>
            <p:spPr>
              <a:xfrm>
                <a:off x="141518" y="2114600"/>
                <a:ext cx="503694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আয়তের ক্ষেত্রফল নির্ণয়ের সূত্রঃ </a:t>
                </a:r>
              </a:p>
              <a:p>
                <a:endParaRPr lang="bn-IN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দৈর্ঘ্য </a:t>
                </a:r>
                <a14:m>
                  <m:oMath xmlns:m="http://schemas.openxmlformats.org/officeDocument/2006/math">
                    <m:r>
                      <a:rPr lang="bn-IN" sz="4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প্রস্থ</m:t>
                    </m:r>
                    <m:r>
                      <a:rPr lang="bn-IN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DA1BB8-5AF6-4732-BBE8-47AE1C167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8" y="2114600"/>
                <a:ext cx="5036949" cy="1938992"/>
              </a:xfrm>
              <a:prstGeom prst="rect">
                <a:avLst/>
              </a:prstGeom>
              <a:blipFill>
                <a:blip r:embed="rId3"/>
                <a:stretch>
                  <a:fillRect l="-4237" t="-5346" r="-6659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6A7929F-5BE1-4172-9473-17430EBF6A36}"/>
              </a:ext>
            </a:extLst>
          </p:cNvPr>
          <p:cNvSpPr/>
          <p:nvPr/>
        </p:nvSpPr>
        <p:spPr>
          <a:xfrm>
            <a:off x="7123964" y="2114600"/>
            <a:ext cx="3104744" cy="1759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B26892-BE70-4894-8F81-D094350802AF}"/>
              </a:ext>
            </a:extLst>
          </p:cNvPr>
          <p:cNvCxnSpPr>
            <a:cxnSpLocks/>
          </p:cNvCxnSpPr>
          <p:nvPr/>
        </p:nvCxnSpPr>
        <p:spPr>
          <a:xfrm>
            <a:off x="7064003" y="2013713"/>
            <a:ext cx="322466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F2BB2B-F4BC-4471-8CF9-F51926C8ED2A}"/>
              </a:ext>
            </a:extLst>
          </p:cNvPr>
          <p:cNvCxnSpPr>
            <a:cxnSpLocks/>
          </p:cNvCxnSpPr>
          <p:nvPr/>
        </p:nvCxnSpPr>
        <p:spPr>
          <a:xfrm>
            <a:off x="10414008" y="2022743"/>
            <a:ext cx="0" cy="187000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09E276-18EF-46DC-BA06-43F0BAB19C53}"/>
              </a:ext>
            </a:extLst>
          </p:cNvPr>
          <p:cNvSpPr txBox="1"/>
          <p:nvPr/>
        </p:nvSpPr>
        <p:spPr>
          <a:xfrm>
            <a:off x="7859372" y="1305827"/>
            <a:ext cx="163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93C5B5-92F9-4FC4-A603-D0B1C154384E}"/>
              </a:ext>
            </a:extLst>
          </p:cNvPr>
          <p:cNvSpPr txBox="1"/>
          <p:nvPr/>
        </p:nvSpPr>
        <p:spPr>
          <a:xfrm>
            <a:off x="10536602" y="2376210"/>
            <a:ext cx="83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3D7756-E1C7-457D-B018-85E162BBF02B}"/>
              </a:ext>
            </a:extLst>
          </p:cNvPr>
          <p:cNvSpPr/>
          <p:nvPr/>
        </p:nvSpPr>
        <p:spPr>
          <a:xfrm>
            <a:off x="7387180" y="4659766"/>
            <a:ext cx="2706615" cy="21187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4AE91C-A102-4A5D-B811-DA6E5434727C}"/>
              </a:ext>
            </a:extLst>
          </p:cNvPr>
          <p:cNvCxnSpPr>
            <a:cxnSpLocks/>
          </p:cNvCxnSpPr>
          <p:nvPr/>
        </p:nvCxnSpPr>
        <p:spPr>
          <a:xfrm>
            <a:off x="7387180" y="4497995"/>
            <a:ext cx="270661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FA55D1-8C64-4E96-BB4A-DCE7645BA7E6}"/>
              </a:ext>
            </a:extLst>
          </p:cNvPr>
          <p:cNvCxnSpPr>
            <a:cxnSpLocks/>
          </p:cNvCxnSpPr>
          <p:nvPr/>
        </p:nvCxnSpPr>
        <p:spPr>
          <a:xfrm>
            <a:off x="10288669" y="4580240"/>
            <a:ext cx="0" cy="219823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759B67-A733-4436-B2CB-3D08AE2A16F5}"/>
              </a:ext>
            </a:extLst>
          </p:cNvPr>
          <p:cNvSpPr txBox="1"/>
          <p:nvPr/>
        </p:nvSpPr>
        <p:spPr>
          <a:xfrm>
            <a:off x="7956635" y="3801048"/>
            <a:ext cx="163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4CC3FB-4AB5-4605-9E34-44F81C472982}"/>
              </a:ext>
            </a:extLst>
          </p:cNvPr>
          <p:cNvSpPr txBox="1"/>
          <p:nvPr/>
        </p:nvSpPr>
        <p:spPr>
          <a:xfrm>
            <a:off x="10211711" y="5325414"/>
            <a:ext cx="1481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542A42-C4D7-4760-A885-D3353101C2C9}"/>
                  </a:ext>
                </a:extLst>
              </p:cNvPr>
              <p:cNvSpPr txBox="1"/>
              <p:nvPr/>
            </p:nvSpPr>
            <p:spPr>
              <a:xfrm>
                <a:off x="82962" y="4522995"/>
                <a:ext cx="503694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 ক্ষেত্রফল নির্ণয়ের সূত্রঃ </a:t>
                </a:r>
              </a:p>
              <a:p>
                <a:endParaRPr lang="bn-IN" sz="4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দৈর্ঘ্য </a:t>
                </a:r>
                <a14:m>
                  <m:oMath xmlns:m="http://schemas.openxmlformats.org/officeDocument/2006/math">
                    <m:r>
                      <a:rPr lang="bn-IN" sz="4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40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</a:t>
                </a:r>
                <a:endParaRPr lang="en-US" sz="4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542A42-C4D7-4760-A885-D3353101C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" y="4522995"/>
                <a:ext cx="5036949" cy="1938992"/>
              </a:xfrm>
              <a:prstGeom prst="rect">
                <a:avLst/>
              </a:prstGeom>
              <a:blipFill>
                <a:blip r:embed="rId4"/>
                <a:stretch>
                  <a:fillRect l="-4358" t="-534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12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/>
      <p:bldP spid="18" grpId="0"/>
      <p:bldP spid="6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9FEC804-1F29-4241-892A-3AB8F2A1D2A7}"/>
              </a:ext>
            </a:extLst>
          </p:cNvPr>
          <p:cNvSpPr/>
          <p:nvPr/>
        </p:nvSpPr>
        <p:spPr>
          <a:xfrm>
            <a:off x="9830" y="0"/>
            <a:ext cx="12192000" cy="6858000"/>
          </a:xfrm>
          <a:prstGeom prst="rect">
            <a:avLst/>
          </a:prstGeom>
          <a:pattFill prst="pct25">
            <a:fgClr>
              <a:srgbClr val="FF0066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A09072-0DE4-404F-83E5-F405CCFE9CEB}"/>
              </a:ext>
            </a:extLst>
          </p:cNvPr>
          <p:cNvSpPr txBox="1"/>
          <p:nvPr/>
        </p:nvSpPr>
        <p:spPr>
          <a:xfrm>
            <a:off x="387859" y="3100486"/>
            <a:ext cx="3498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 ক্ষেত্রফলঃ  </a:t>
            </a:r>
            <a:endParaRPr lang="en-US" sz="44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48E8DE0-1394-4067-B934-2633BFC71EC4}"/>
                  </a:ext>
                </a:extLst>
              </p:cNvPr>
              <p:cNvSpPr txBox="1"/>
              <p:nvPr/>
            </p:nvSpPr>
            <p:spPr>
              <a:xfrm>
                <a:off x="367878" y="4144382"/>
                <a:ext cx="38004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 সে মি </a:t>
                </a:r>
                <a14:m>
                  <m:oMath xmlns:m="http://schemas.openxmlformats.org/officeDocument/2006/math">
                    <m:r>
                      <a:rPr lang="bn-IN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</m:oMath>
                </a14:m>
                <a:r>
                  <a:rPr lang="bn-IN" sz="4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 সে মি 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48E8DE0-1394-4067-B934-2633BFC71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78" y="4144382"/>
                <a:ext cx="3800451" cy="769441"/>
              </a:xfrm>
              <a:prstGeom prst="rect">
                <a:avLst/>
              </a:prstGeom>
              <a:blipFill>
                <a:blip r:embed="rId2"/>
                <a:stretch>
                  <a:fillRect l="-6410" t="-15079" r="-5769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4A49279-E33E-4310-8906-489CA06525F8}"/>
                  </a:ext>
                </a:extLst>
              </p:cNvPr>
              <p:cNvSpPr txBox="1"/>
              <p:nvPr/>
            </p:nvSpPr>
            <p:spPr>
              <a:xfrm>
                <a:off x="22452" y="4967360"/>
                <a:ext cx="40561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=(৫</a:t>
                </a:r>
                <a14:m>
                  <m:oMath xmlns:m="http://schemas.openxmlformats.org/officeDocument/2006/math">
                    <m:r>
                      <a:rPr lang="bn-IN" sz="4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</m:oMath>
                </a14:m>
                <a:r>
                  <a:rPr lang="bn-IN" sz="4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৩) বর্গ সে মি 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4A49279-E33E-4310-8906-489CA0652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2" y="4967360"/>
                <a:ext cx="4056169" cy="769441"/>
              </a:xfrm>
              <a:prstGeom prst="rect">
                <a:avLst/>
              </a:prstGeom>
              <a:blipFill>
                <a:blip r:embed="rId3"/>
                <a:stretch>
                  <a:fillRect l="-6165" t="-15079" r="-3308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63A6D84F-3072-49C1-AA20-A709AC4953EC}"/>
              </a:ext>
            </a:extLst>
          </p:cNvPr>
          <p:cNvSpPr txBox="1"/>
          <p:nvPr/>
        </p:nvSpPr>
        <p:spPr>
          <a:xfrm>
            <a:off x="9830" y="5790338"/>
            <a:ext cx="3190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১৫ বর্গ সে মি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C3AE1-77DC-4BF4-B875-FCA5653B25C6}"/>
              </a:ext>
            </a:extLst>
          </p:cNvPr>
          <p:cNvSpPr txBox="1"/>
          <p:nvPr/>
        </p:nvSpPr>
        <p:spPr>
          <a:xfrm>
            <a:off x="546520" y="1844648"/>
            <a:ext cx="230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[সমাধান] 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6B3923-0938-4F72-B4EB-8C47D2AEFBEE}"/>
              </a:ext>
            </a:extLst>
          </p:cNvPr>
          <p:cNvCxnSpPr>
            <a:cxnSpLocks/>
          </p:cNvCxnSpPr>
          <p:nvPr/>
        </p:nvCxnSpPr>
        <p:spPr>
          <a:xfrm>
            <a:off x="4618035" y="1984130"/>
            <a:ext cx="0" cy="4714407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2D0E5C-EB93-4C91-A31A-67BE1913DABF}"/>
              </a:ext>
            </a:extLst>
          </p:cNvPr>
          <p:cNvCxnSpPr>
            <a:cxnSpLocks/>
          </p:cNvCxnSpPr>
          <p:nvPr/>
        </p:nvCxnSpPr>
        <p:spPr>
          <a:xfrm>
            <a:off x="4363203" y="2372936"/>
            <a:ext cx="0" cy="39124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60147A-269A-4606-A4C5-7B1E7C12AFAD}"/>
              </a:ext>
            </a:extLst>
          </p:cNvPr>
          <p:cNvCxnSpPr>
            <a:cxnSpLocks/>
          </p:cNvCxnSpPr>
          <p:nvPr/>
        </p:nvCxnSpPr>
        <p:spPr>
          <a:xfrm>
            <a:off x="4860375" y="2372936"/>
            <a:ext cx="0" cy="39124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D780565-2BC7-48C9-8182-B3C943111828}"/>
              </a:ext>
            </a:extLst>
          </p:cNvPr>
          <p:cNvSpPr txBox="1"/>
          <p:nvPr/>
        </p:nvSpPr>
        <p:spPr>
          <a:xfrm>
            <a:off x="6297123" y="1280330"/>
            <a:ext cx="2984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 ক্ষেত্রফলঃ </a:t>
            </a:r>
            <a:endParaRPr lang="en-US" sz="4400" b="1" u="sng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53A249-4224-4AEF-AAC2-9B84EC9502BE}"/>
                  </a:ext>
                </a:extLst>
              </p:cNvPr>
              <p:cNvSpPr txBox="1"/>
              <p:nvPr/>
            </p:nvSpPr>
            <p:spPr>
              <a:xfrm>
                <a:off x="6327102" y="1988216"/>
                <a:ext cx="38467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 সে মি </a:t>
                </a:r>
                <a14:m>
                  <m:oMath xmlns:m="http://schemas.openxmlformats.org/officeDocument/2006/math">
                    <m:r>
                      <a:rPr lang="bn-IN" sz="4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4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</m:t>
                    </m:r>
                    <m:r>
                      <a:rPr lang="bn-IN" sz="4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bn-IN" sz="4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bn-IN" sz="4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4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53A249-4224-4AEF-AAC2-9B84EC950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02" y="1988216"/>
                <a:ext cx="3846743" cy="769441"/>
              </a:xfrm>
              <a:prstGeom prst="rect">
                <a:avLst/>
              </a:prstGeom>
              <a:blipFill>
                <a:blip r:embed="rId4"/>
                <a:stretch>
                  <a:fillRect l="-6498" t="-1428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6881E3-EDAE-4001-A9E3-EB2045EAA09A}"/>
                  </a:ext>
                </a:extLst>
              </p:cNvPr>
              <p:cNvSpPr txBox="1"/>
              <p:nvPr/>
            </p:nvSpPr>
            <p:spPr>
              <a:xfrm>
                <a:off x="5861644" y="2647410"/>
                <a:ext cx="45869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44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=(৪</a:t>
                </a:r>
                <a:r>
                  <a:rPr lang="bn-IN" sz="4400" b="1" dirty="0">
                    <a:solidFill>
                      <a:srgbClr val="00B0F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4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</m:t>
                    </m:r>
                    <m:r>
                      <a:rPr lang="bn-IN" sz="4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) </m:t>
                    </m:r>
                    <m:r>
                      <a:rPr lang="bn-BD" sz="4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IN" sz="4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4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 মি </a:t>
                </a:r>
                <a:r>
                  <a:rPr lang="bn-BD" sz="44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6881E3-EDAE-4001-A9E3-EB2045EAA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44" y="2647410"/>
                <a:ext cx="4586913" cy="769441"/>
              </a:xfrm>
              <a:prstGeom prst="rect">
                <a:avLst/>
              </a:prstGeom>
              <a:blipFill>
                <a:blip r:embed="rId5"/>
                <a:stretch>
                  <a:fillRect l="-5452" t="-14173" r="-5186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20EBC116-86F8-478C-A228-8DB7F0C2CB89}"/>
              </a:ext>
            </a:extLst>
          </p:cNvPr>
          <p:cNvSpPr txBox="1"/>
          <p:nvPr/>
        </p:nvSpPr>
        <p:spPr>
          <a:xfrm>
            <a:off x="6327102" y="3407454"/>
            <a:ext cx="3106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=১৬ বর্গ সে মি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DE4302-81F0-4D48-9FF5-DA7DAAA04F7C}"/>
                  </a:ext>
                </a:extLst>
              </p:cNvPr>
              <p:cNvSpPr txBox="1"/>
              <p:nvPr/>
            </p:nvSpPr>
            <p:spPr>
              <a:xfrm>
                <a:off x="5171765" y="4075514"/>
                <a:ext cx="723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 পার্থক্যঃ </a:t>
                </a:r>
                <a:r>
                  <a:rPr lang="bn-IN" sz="40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১৬</a:t>
                </a:r>
                <a14:m>
                  <m:oMath xmlns:m="http://schemas.openxmlformats.org/officeDocument/2006/math">
                    <m:r>
                      <a:rPr lang="bn-IN" sz="4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0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১৫ = ১ </a:t>
                </a:r>
                <a:r>
                  <a:rPr lang="bn-BD" sz="40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bn-IN" sz="40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 মি 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DE4302-81F0-4D48-9FF5-DA7DAAA04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765" y="4075514"/>
                <a:ext cx="7239928" cy="707886"/>
              </a:xfrm>
              <a:prstGeom prst="rect">
                <a:avLst/>
              </a:prstGeom>
              <a:blipFill>
                <a:blip r:embed="rId6"/>
                <a:stretch>
                  <a:fillRect l="-2946" t="-13793" r="-1599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B9FCF45D-8946-4EEC-8430-2488BA6FEF55}"/>
              </a:ext>
            </a:extLst>
          </p:cNvPr>
          <p:cNvSpPr txBox="1"/>
          <p:nvPr/>
        </p:nvSpPr>
        <p:spPr>
          <a:xfrm>
            <a:off x="5184983" y="5023938"/>
            <a:ext cx="689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অতএব, বর্গক্ষেত্রটি আয়তক্ষেত্রের চেয়ে ১ বর্গ সে মি বড় ।</a:t>
            </a:r>
            <a:endParaRPr lang="en-US" sz="44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bbon: Tilted Up 13">
            <a:extLst>
              <a:ext uri="{FF2B5EF4-FFF2-40B4-BE49-F238E27FC236}">
                <a16:creationId xmlns:a16="http://schemas.microsoft.com/office/drawing/2014/main" id="{B4A7C9AB-79DD-4512-82AC-616CC5BBB904}"/>
              </a:ext>
            </a:extLst>
          </p:cNvPr>
          <p:cNvSpPr/>
          <p:nvPr/>
        </p:nvSpPr>
        <p:spPr>
          <a:xfrm>
            <a:off x="1076713" y="68652"/>
            <a:ext cx="10038574" cy="1309593"/>
          </a:xfrm>
          <a:prstGeom prst="ribbon2">
            <a:avLst>
              <a:gd name="adj1" fmla="val 23408"/>
              <a:gd name="adj2" fmla="val 5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/>
            </a:prstTxWarp>
            <a:noAutofit/>
          </a:bodyPr>
          <a:lstStyle/>
          <a:p>
            <a:pPr algn="ctr"/>
            <a:r>
              <a:rPr lang="bn-IN" sz="4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 </a:t>
            </a:r>
            <a:endParaRPr lang="en-US" sz="4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12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28" grpId="0"/>
      <p:bldP spid="3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214">
            <a:extLst>
              <a:ext uri="{FF2B5EF4-FFF2-40B4-BE49-F238E27FC236}">
                <a16:creationId xmlns:a16="http://schemas.microsoft.com/office/drawing/2014/main" id="{6F9B1007-06F7-4C67-A3F2-02ED1C6ED8D4}"/>
              </a:ext>
            </a:extLst>
          </p:cNvPr>
          <p:cNvSpPr txBox="1"/>
          <p:nvPr/>
        </p:nvSpPr>
        <p:spPr>
          <a:xfrm rot="16200000">
            <a:off x="5388113" y="-4307485"/>
            <a:ext cx="1415772" cy="11978390"/>
          </a:xfrm>
          <a:prstGeom prst="rect">
            <a:avLst/>
          </a:prstGeom>
          <a:solidFill>
            <a:srgbClr val="66FFFF"/>
          </a:solidFill>
          <a:ln w="76200">
            <a:solidFill>
              <a:srgbClr val="FF5050"/>
            </a:solidFill>
          </a:ln>
        </p:spPr>
        <p:txBody>
          <a:bodyPr vert="vert" wrap="square" rtlCol="0">
            <a:spAutoFit/>
          </a:bodyPr>
          <a:lstStyle/>
          <a:p>
            <a:pPr algn="just"/>
            <a:r>
              <a:rPr lang="bn-IN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 ডটবিশিষ্ট পাতা ব্যবহার করে ৬ বর্গ সেমি ক্ষেত্রফল বিশিষ্ট আকৃতি তৈরি কর এবং সহপাঠীদের সাথে আলোচনা কর ।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4" name="Ribbon: Tilted Down 213">
            <a:extLst>
              <a:ext uri="{FF2B5EF4-FFF2-40B4-BE49-F238E27FC236}">
                <a16:creationId xmlns:a16="http://schemas.microsoft.com/office/drawing/2014/main" id="{F686381F-2B28-46EF-A633-D2AB052EDF16}"/>
              </a:ext>
            </a:extLst>
          </p:cNvPr>
          <p:cNvSpPr/>
          <p:nvPr/>
        </p:nvSpPr>
        <p:spPr>
          <a:xfrm>
            <a:off x="304800" y="0"/>
            <a:ext cx="11582399" cy="854439"/>
          </a:xfrm>
          <a:prstGeom prst="ribbon">
            <a:avLst>
              <a:gd name="adj1" fmla="val 9350"/>
              <a:gd name="adj2" fmla="val 50000"/>
            </a:avLst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E1965-8A2B-4C47-A2CD-2E6B9DD43E39}"/>
              </a:ext>
            </a:extLst>
          </p:cNvPr>
          <p:cNvSpPr/>
          <p:nvPr/>
        </p:nvSpPr>
        <p:spPr>
          <a:xfrm>
            <a:off x="304800" y="2508982"/>
            <a:ext cx="11582399" cy="420661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D008E96B-09BC-496E-B7FD-1A019DC820A6}"/>
              </a:ext>
            </a:extLst>
          </p:cNvPr>
          <p:cNvCxnSpPr/>
          <p:nvPr/>
        </p:nvCxnSpPr>
        <p:spPr>
          <a:xfrm>
            <a:off x="304800" y="3192906"/>
            <a:ext cx="1158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77164B86-40D9-49FD-941A-6602C181D8C0}"/>
              </a:ext>
            </a:extLst>
          </p:cNvPr>
          <p:cNvCxnSpPr/>
          <p:nvPr/>
        </p:nvCxnSpPr>
        <p:spPr>
          <a:xfrm>
            <a:off x="304800" y="3904939"/>
            <a:ext cx="1158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60521512-DC77-4968-A29B-432E6ABBC877}"/>
              </a:ext>
            </a:extLst>
          </p:cNvPr>
          <p:cNvCxnSpPr/>
          <p:nvPr/>
        </p:nvCxnSpPr>
        <p:spPr>
          <a:xfrm>
            <a:off x="304800" y="4581993"/>
            <a:ext cx="1158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925B4F4C-7F6E-4640-9528-0D1CE14C63D5}"/>
              </a:ext>
            </a:extLst>
          </p:cNvPr>
          <p:cNvCxnSpPr/>
          <p:nvPr/>
        </p:nvCxnSpPr>
        <p:spPr>
          <a:xfrm>
            <a:off x="304800" y="5289030"/>
            <a:ext cx="1158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C0323DA3-FE0F-4AA4-B459-CDADC8AE218C}"/>
              </a:ext>
            </a:extLst>
          </p:cNvPr>
          <p:cNvCxnSpPr/>
          <p:nvPr/>
        </p:nvCxnSpPr>
        <p:spPr>
          <a:xfrm>
            <a:off x="304800" y="5996066"/>
            <a:ext cx="1158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2ED8AC4D-61D3-4949-8814-3F1681A4EAB0}"/>
              </a:ext>
            </a:extLst>
          </p:cNvPr>
          <p:cNvCxnSpPr/>
          <p:nvPr/>
        </p:nvCxnSpPr>
        <p:spPr>
          <a:xfrm>
            <a:off x="1049311" y="2508982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FDB68F9F-4C9B-4664-A699-685EFB76ACA2}"/>
              </a:ext>
            </a:extLst>
          </p:cNvPr>
          <p:cNvCxnSpPr/>
          <p:nvPr/>
        </p:nvCxnSpPr>
        <p:spPr>
          <a:xfrm>
            <a:off x="2565816" y="2478687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03C7F985-6B43-44F6-B2FF-DB546B473B61}"/>
              </a:ext>
            </a:extLst>
          </p:cNvPr>
          <p:cNvCxnSpPr/>
          <p:nvPr/>
        </p:nvCxnSpPr>
        <p:spPr>
          <a:xfrm>
            <a:off x="3302831" y="2508982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EFF05A8C-F519-4B49-84C3-4F0FA5B5153C}"/>
              </a:ext>
            </a:extLst>
          </p:cNvPr>
          <p:cNvCxnSpPr/>
          <p:nvPr/>
        </p:nvCxnSpPr>
        <p:spPr>
          <a:xfrm>
            <a:off x="4039848" y="2508982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9EE5E3DF-E7E9-4154-9C85-9F39880FC367}"/>
              </a:ext>
            </a:extLst>
          </p:cNvPr>
          <p:cNvCxnSpPr/>
          <p:nvPr/>
        </p:nvCxnSpPr>
        <p:spPr>
          <a:xfrm>
            <a:off x="4761874" y="2508982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6DDBD25-B3F3-419F-B702-A6096787E26B}"/>
              </a:ext>
            </a:extLst>
          </p:cNvPr>
          <p:cNvCxnSpPr/>
          <p:nvPr/>
        </p:nvCxnSpPr>
        <p:spPr>
          <a:xfrm>
            <a:off x="5543860" y="2467138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19928194-4B59-428B-9355-C3311600853A}"/>
              </a:ext>
            </a:extLst>
          </p:cNvPr>
          <p:cNvCxnSpPr/>
          <p:nvPr/>
        </p:nvCxnSpPr>
        <p:spPr>
          <a:xfrm>
            <a:off x="6340839" y="2508982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FCD56CC4-81D4-4CCA-AC21-0A72B3064667}"/>
              </a:ext>
            </a:extLst>
          </p:cNvPr>
          <p:cNvCxnSpPr/>
          <p:nvPr/>
        </p:nvCxnSpPr>
        <p:spPr>
          <a:xfrm>
            <a:off x="7152806" y="2508982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623F0F4D-7DA7-4233-83C8-AA83D7C17240}"/>
              </a:ext>
            </a:extLst>
          </p:cNvPr>
          <p:cNvCxnSpPr/>
          <p:nvPr/>
        </p:nvCxnSpPr>
        <p:spPr>
          <a:xfrm>
            <a:off x="7994753" y="2508982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26C2F6BB-C7FF-4630-B111-AD0AED73BCD0}"/>
              </a:ext>
            </a:extLst>
          </p:cNvPr>
          <p:cNvCxnSpPr/>
          <p:nvPr/>
        </p:nvCxnSpPr>
        <p:spPr>
          <a:xfrm>
            <a:off x="8748013" y="2508982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7D151763-8A74-461D-8168-2BB542E2B43C}"/>
              </a:ext>
            </a:extLst>
          </p:cNvPr>
          <p:cNvCxnSpPr/>
          <p:nvPr/>
        </p:nvCxnSpPr>
        <p:spPr>
          <a:xfrm>
            <a:off x="9498768" y="2508982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3B63DB05-2931-4F24-A4AB-393FB542FA01}"/>
              </a:ext>
            </a:extLst>
          </p:cNvPr>
          <p:cNvCxnSpPr/>
          <p:nvPr/>
        </p:nvCxnSpPr>
        <p:spPr>
          <a:xfrm>
            <a:off x="10329466" y="2508982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4AC77FD6-023A-4F5A-A6E5-E66FCCB41D59}"/>
              </a:ext>
            </a:extLst>
          </p:cNvPr>
          <p:cNvCxnSpPr/>
          <p:nvPr/>
        </p:nvCxnSpPr>
        <p:spPr>
          <a:xfrm>
            <a:off x="11131439" y="2508982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490BD755-277E-4867-8F64-EC080D28E4BC}"/>
              </a:ext>
            </a:extLst>
          </p:cNvPr>
          <p:cNvCxnSpPr/>
          <p:nvPr/>
        </p:nvCxnSpPr>
        <p:spPr>
          <a:xfrm>
            <a:off x="1808812" y="2508982"/>
            <a:ext cx="0" cy="42066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Flowchart: Connector 242">
            <a:extLst>
              <a:ext uri="{FF2B5EF4-FFF2-40B4-BE49-F238E27FC236}">
                <a16:creationId xmlns:a16="http://schemas.microsoft.com/office/drawing/2014/main" id="{3E701824-4378-4728-AFBC-67076FEE4DBD}"/>
              </a:ext>
            </a:extLst>
          </p:cNvPr>
          <p:cNvSpPr/>
          <p:nvPr/>
        </p:nvSpPr>
        <p:spPr>
          <a:xfrm>
            <a:off x="6274637" y="312806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lowchart: Connector 255">
            <a:extLst>
              <a:ext uri="{FF2B5EF4-FFF2-40B4-BE49-F238E27FC236}">
                <a16:creationId xmlns:a16="http://schemas.microsoft.com/office/drawing/2014/main" id="{EE80BC72-B2F5-4D82-8EED-67848992C107}"/>
              </a:ext>
            </a:extLst>
          </p:cNvPr>
          <p:cNvSpPr/>
          <p:nvPr/>
        </p:nvSpPr>
        <p:spPr>
          <a:xfrm>
            <a:off x="971866" y="312806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lowchart: Connector 256">
            <a:extLst>
              <a:ext uri="{FF2B5EF4-FFF2-40B4-BE49-F238E27FC236}">
                <a16:creationId xmlns:a16="http://schemas.microsoft.com/office/drawing/2014/main" id="{2CEA6C84-8224-4CD9-B34E-7ECA14CE4D7A}"/>
              </a:ext>
            </a:extLst>
          </p:cNvPr>
          <p:cNvSpPr/>
          <p:nvPr/>
        </p:nvSpPr>
        <p:spPr>
          <a:xfrm>
            <a:off x="1737615" y="3131922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Flowchart: Connector 257">
            <a:extLst>
              <a:ext uri="{FF2B5EF4-FFF2-40B4-BE49-F238E27FC236}">
                <a16:creationId xmlns:a16="http://schemas.microsoft.com/office/drawing/2014/main" id="{8AFF8B4E-9304-45C5-9B88-7301F4453F08}"/>
              </a:ext>
            </a:extLst>
          </p:cNvPr>
          <p:cNvSpPr/>
          <p:nvPr/>
        </p:nvSpPr>
        <p:spPr>
          <a:xfrm>
            <a:off x="2503994" y="3102967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lowchart: Connector 258">
            <a:extLst>
              <a:ext uri="{FF2B5EF4-FFF2-40B4-BE49-F238E27FC236}">
                <a16:creationId xmlns:a16="http://schemas.microsoft.com/office/drawing/2014/main" id="{FFD92D25-3FB3-41FE-8C8B-878B7AA4400B}"/>
              </a:ext>
            </a:extLst>
          </p:cNvPr>
          <p:cNvSpPr/>
          <p:nvPr/>
        </p:nvSpPr>
        <p:spPr>
          <a:xfrm>
            <a:off x="3224137" y="3115569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Flowchart: Connector 259">
            <a:extLst>
              <a:ext uri="{FF2B5EF4-FFF2-40B4-BE49-F238E27FC236}">
                <a16:creationId xmlns:a16="http://schemas.microsoft.com/office/drawing/2014/main" id="{BB24928A-C6B9-45D8-87B1-E1076152193E}"/>
              </a:ext>
            </a:extLst>
          </p:cNvPr>
          <p:cNvSpPr/>
          <p:nvPr/>
        </p:nvSpPr>
        <p:spPr>
          <a:xfrm>
            <a:off x="3978643" y="3115569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lowchart: Connector 260">
            <a:extLst>
              <a:ext uri="{FF2B5EF4-FFF2-40B4-BE49-F238E27FC236}">
                <a16:creationId xmlns:a16="http://schemas.microsoft.com/office/drawing/2014/main" id="{0B767038-6884-4289-BDCA-754396B0D518}"/>
              </a:ext>
            </a:extLst>
          </p:cNvPr>
          <p:cNvSpPr/>
          <p:nvPr/>
        </p:nvSpPr>
        <p:spPr>
          <a:xfrm>
            <a:off x="4688177" y="312806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Flowchart: Connector 261">
            <a:extLst>
              <a:ext uri="{FF2B5EF4-FFF2-40B4-BE49-F238E27FC236}">
                <a16:creationId xmlns:a16="http://schemas.microsoft.com/office/drawing/2014/main" id="{635C0372-3C51-4584-8FD6-4EB44202DACF}"/>
              </a:ext>
            </a:extLst>
          </p:cNvPr>
          <p:cNvSpPr/>
          <p:nvPr/>
        </p:nvSpPr>
        <p:spPr>
          <a:xfrm>
            <a:off x="5483900" y="3131922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lowchart: Connector 262">
            <a:extLst>
              <a:ext uri="{FF2B5EF4-FFF2-40B4-BE49-F238E27FC236}">
                <a16:creationId xmlns:a16="http://schemas.microsoft.com/office/drawing/2014/main" id="{902E479C-A773-4F3F-A82F-DD15864D6436}"/>
              </a:ext>
            </a:extLst>
          </p:cNvPr>
          <p:cNvSpPr/>
          <p:nvPr/>
        </p:nvSpPr>
        <p:spPr>
          <a:xfrm>
            <a:off x="7077242" y="3131922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lowchart: Connector 263">
            <a:extLst>
              <a:ext uri="{FF2B5EF4-FFF2-40B4-BE49-F238E27FC236}">
                <a16:creationId xmlns:a16="http://schemas.microsoft.com/office/drawing/2014/main" id="{69F9B182-3D41-4137-88D3-E7051AD01820}"/>
              </a:ext>
            </a:extLst>
          </p:cNvPr>
          <p:cNvSpPr/>
          <p:nvPr/>
        </p:nvSpPr>
        <p:spPr>
          <a:xfrm>
            <a:off x="7916061" y="3123063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lowchart: Connector 264">
            <a:extLst>
              <a:ext uri="{FF2B5EF4-FFF2-40B4-BE49-F238E27FC236}">
                <a16:creationId xmlns:a16="http://schemas.microsoft.com/office/drawing/2014/main" id="{AD44FBBD-E75B-4311-8B38-23D8E4E2C49A}"/>
              </a:ext>
            </a:extLst>
          </p:cNvPr>
          <p:cNvSpPr/>
          <p:nvPr/>
        </p:nvSpPr>
        <p:spPr>
          <a:xfrm>
            <a:off x="8710538" y="311557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lowchart: Connector 265">
            <a:extLst>
              <a:ext uri="{FF2B5EF4-FFF2-40B4-BE49-F238E27FC236}">
                <a16:creationId xmlns:a16="http://schemas.microsoft.com/office/drawing/2014/main" id="{39EBF2AA-1638-4EC8-9257-D23C97912E48}"/>
              </a:ext>
            </a:extLst>
          </p:cNvPr>
          <p:cNvSpPr/>
          <p:nvPr/>
        </p:nvSpPr>
        <p:spPr>
          <a:xfrm>
            <a:off x="9447555" y="3115569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lowchart: Connector 266">
            <a:extLst>
              <a:ext uri="{FF2B5EF4-FFF2-40B4-BE49-F238E27FC236}">
                <a16:creationId xmlns:a16="http://schemas.microsoft.com/office/drawing/2014/main" id="{9270F06F-03E7-4667-9E6D-C4797DE8719B}"/>
              </a:ext>
            </a:extLst>
          </p:cNvPr>
          <p:cNvSpPr/>
          <p:nvPr/>
        </p:nvSpPr>
        <p:spPr>
          <a:xfrm>
            <a:off x="10232040" y="311557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lowchart: Connector 267">
            <a:extLst>
              <a:ext uri="{FF2B5EF4-FFF2-40B4-BE49-F238E27FC236}">
                <a16:creationId xmlns:a16="http://schemas.microsoft.com/office/drawing/2014/main" id="{B0B9D5BC-B255-4448-8168-BFC98A73AFA4}"/>
              </a:ext>
            </a:extLst>
          </p:cNvPr>
          <p:cNvSpPr/>
          <p:nvPr/>
        </p:nvSpPr>
        <p:spPr>
          <a:xfrm>
            <a:off x="11014027" y="311557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Flowchart: Connector 268">
            <a:extLst>
              <a:ext uri="{FF2B5EF4-FFF2-40B4-BE49-F238E27FC236}">
                <a16:creationId xmlns:a16="http://schemas.microsoft.com/office/drawing/2014/main" id="{DC5576F6-3C2C-49BC-A95B-A0F7A827ACBF}"/>
              </a:ext>
            </a:extLst>
          </p:cNvPr>
          <p:cNvSpPr/>
          <p:nvPr/>
        </p:nvSpPr>
        <p:spPr>
          <a:xfrm>
            <a:off x="983105" y="3836348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lowchart: Connector 269">
            <a:extLst>
              <a:ext uri="{FF2B5EF4-FFF2-40B4-BE49-F238E27FC236}">
                <a16:creationId xmlns:a16="http://schemas.microsoft.com/office/drawing/2014/main" id="{495C5EF7-8F36-48C2-A17C-B3BEE6280129}"/>
              </a:ext>
            </a:extLst>
          </p:cNvPr>
          <p:cNvSpPr/>
          <p:nvPr/>
        </p:nvSpPr>
        <p:spPr>
          <a:xfrm>
            <a:off x="1725751" y="3838957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lowchart: Connector 270">
            <a:extLst>
              <a:ext uri="{FF2B5EF4-FFF2-40B4-BE49-F238E27FC236}">
                <a16:creationId xmlns:a16="http://schemas.microsoft.com/office/drawing/2014/main" id="{469CA222-1E49-4E99-9636-9527E507A3A5}"/>
              </a:ext>
            </a:extLst>
          </p:cNvPr>
          <p:cNvSpPr/>
          <p:nvPr/>
        </p:nvSpPr>
        <p:spPr>
          <a:xfrm>
            <a:off x="2492747" y="3852136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lowchart: Connector 271">
            <a:extLst>
              <a:ext uri="{FF2B5EF4-FFF2-40B4-BE49-F238E27FC236}">
                <a16:creationId xmlns:a16="http://schemas.microsoft.com/office/drawing/2014/main" id="{292D6AD2-1063-407A-B923-A6B90D44E08B}"/>
              </a:ext>
            </a:extLst>
          </p:cNvPr>
          <p:cNvSpPr/>
          <p:nvPr/>
        </p:nvSpPr>
        <p:spPr>
          <a:xfrm>
            <a:off x="3199782" y="3820731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lowchart: Connector 272">
            <a:extLst>
              <a:ext uri="{FF2B5EF4-FFF2-40B4-BE49-F238E27FC236}">
                <a16:creationId xmlns:a16="http://schemas.microsoft.com/office/drawing/2014/main" id="{C13B1343-7359-4750-9CEA-3E12693BC1F1}"/>
              </a:ext>
            </a:extLst>
          </p:cNvPr>
          <p:cNvSpPr/>
          <p:nvPr/>
        </p:nvSpPr>
        <p:spPr>
          <a:xfrm>
            <a:off x="3981768" y="384781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lowchart: Connector 273">
            <a:extLst>
              <a:ext uri="{FF2B5EF4-FFF2-40B4-BE49-F238E27FC236}">
                <a16:creationId xmlns:a16="http://schemas.microsoft.com/office/drawing/2014/main" id="{5E696844-B8B8-4376-A582-720AB4AA0E45}"/>
              </a:ext>
            </a:extLst>
          </p:cNvPr>
          <p:cNvSpPr/>
          <p:nvPr/>
        </p:nvSpPr>
        <p:spPr>
          <a:xfrm>
            <a:off x="4673187" y="3835095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lowchart: Connector 274">
            <a:extLst>
              <a:ext uri="{FF2B5EF4-FFF2-40B4-BE49-F238E27FC236}">
                <a16:creationId xmlns:a16="http://schemas.microsoft.com/office/drawing/2014/main" id="{D0E4E23F-9112-43DD-B4C8-8ABD67231974}"/>
              </a:ext>
            </a:extLst>
          </p:cNvPr>
          <p:cNvSpPr/>
          <p:nvPr/>
        </p:nvSpPr>
        <p:spPr>
          <a:xfrm>
            <a:off x="5470165" y="3838957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lowchart: Connector 275">
            <a:extLst>
              <a:ext uri="{FF2B5EF4-FFF2-40B4-BE49-F238E27FC236}">
                <a16:creationId xmlns:a16="http://schemas.microsoft.com/office/drawing/2014/main" id="{B3AF80D3-A1E8-40F0-BAA3-440C833A2671}"/>
              </a:ext>
            </a:extLst>
          </p:cNvPr>
          <p:cNvSpPr/>
          <p:nvPr/>
        </p:nvSpPr>
        <p:spPr>
          <a:xfrm>
            <a:off x="6267140" y="3854971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lowchart: Connector 276">
            <a:extLst>
              <a:ext uri="{FF2B5EF4-FFF2-40B4-BE49-F238E27FC236}">
                <a16:creationId xmlns:a16="http://schemas.microsoft.com/office/drawing/2014/main" id="{3660CD86-A22D-448D-8180-E94C50C77875}"/>
              </a:ext>
            </a:extLst>
          </p:cNvPr>
          <p:cNvSpPr/>
          <p:nvPr/>
        </p:nvSpPr>
        <p:spPr>
          <a:xfrm>
            <a:off x="7077242" y="3854971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lowchart: Connector 277">
            <a:extLst>
              <a:ext uri="{FF2B5EF4-FFF2-40B4-BE49-F238E27FC236}">
                <a16:creationId xmlns:a16="http://schemas.microsoft.com/office/drawing/2014/main" id="{AD8CBFC8-3E85-45C5-A190-97669CDFAA6A}"/>
              </a:ext>
            </a:extLst>
          </p:cNvPr>
          <p:cNvSpPr/>
          <p:nvPr/>
        </p:nvSpPr>
        <p:spPr>
          <a:xfrm>
            <a:off x="7889822" y="3814483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lowchart: Connector 278">
            <a:extLst>
              <a:ext uri="{FF2B5EF4-FFF2-40B4-BE49-F238E27FC236}">
                <a16:creationId xmlns:a16="http://schemas.microsoft.com/office/drawing/2014/main" id="{E9E6F098-D8D1-429E-AFA3-13DF7A0958E8}"/>
              </a:ext>
            </a:extLst>
          </p:cNvPr>
          <p:cNvSpPr/>
          <p:nvPr/>
        </p:nvSpPr>
        <p:spPr>
          <a:xfrm>
            <a:off x="8686804" y="3832486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lowchart: Connector 279">
            <a:extLst>
              <a:ext uri="{FF2B5EF4-FFF2-40B4-BE49-F238E27FC236}">
                <a16:creationId xmlns:a16="http://schemas.microsoft.com/office/drawing/2014/main" id="{E89766F7-8183-4B53-AFD3-BEEF0311D956}"/>
              </a:ext>
            </a:extLst>
          </p:cNvPr>
          <p:cNvSpPr/>
          <p:nvPr/>
        </p:nvSpPr>
        <p:spPr>
          <a:xfrm>
            <a:off x="9441301" y="3879387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lowchart: Connector 280">
            <a:extLst>
              <a:ext uri="{FF2B5EF4-FFF2-40B4-BE49-F238E27FC236}">
                <a16:creationId xmlns:a16="http://schemas.microsoft.com/office/drawing/2014/main" id="{F1BECE1B-6FDB-47A0-A914-758953ABE137}"/>
              </a:ext>
            </a:extLst>
          </p:cNvPr>
          <p:cNvSpPr/>
          <p:nvPr/>
        </p:nvSpPr>
        <p:spPr>
          <a:xfrm>
            <a:off x="10223287" y="383572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lowchart: Connector 281">
            <a:extLst>
              <a:ext uri="{FF2B5EF4-FFF2-40B4-BE49-F238E27FC236}">
                <a16:creationId xmlns:a16="http://schemas.microsoft.com/office/drawing/2014/main" id="{7FEEC172-7CAA-4E35-AC9C-79E1BB40E543}"/>
              </a:ext>
            </a:extLst>
          </p:cNvPr>
          <p:cNvSpPr/>
          <p:nvPr/>
        </p:nvSpPr>
        <p:spPr>
          <a:xfrm>
            <a:off x="11019028" y="3838957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lowchart: Connector 283">
            <a:extLst>
              <a:ext uri="{FF2B5EF4-FFF2-40B4-BE49-F238E27FC236}">
                <a16:creationId xmlns:a16="http://schemas.microsoft.com/office/drawing/2014/main" id="{9AE8E737-0C2C-487B-A3BA-8DB7D327BB1B}"/>
              </a:ext>
            </a:extLst>
          </p:cNvPr>
          <p:cNvSpPr/>
          <p:nvPr/>
        </p:nvSpPr>
        <p:spPr>
          <a:xfrm>
            <a:off x="983105" y="452157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lowchart: Connector 284">
            <a:extLst>
              <a:ext uri="{FF2B5EF4-FFF2-40B4-BE49-F238E27FC236}">
                <a16:creationId xmlns:a16="http://schemas.microsoft.com/office/drawing/2014/main" id="{DD9C84A7-C7A1-4382-B234-724AD2D46E5A}"/>
              </a:ext>
            </a:extLst>
          </p:cNvPr>
          <p:cNvSpPr/>
          <p:nvPr/>
        </p:nvSpPr>
        <p:spPr>
          <a:xfrm>
            <a:off x="1733226" y="450637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lowchart: Connector 285">
            <a:extLst>
              <a:ext uri="{FF2B5EF4-FFF2-40B4-BE49-F238E27FC236}">
                <a16:creationId xmlns:a16="http://schemas.microsoft.com/office/drawing/2014/main" id="{4A8E2AF7-853F-4DF5-9CE7-8551ECB41529}"/>
              </a:ext>
            </a:extLst>
          </p:cNvPr>
          <p:cNvSpPr/>
          <p:nvPr/>
        </p:nvSpPr>
        <p:spPr>
          <a:xfrm>
            <a:off x="2485875" y="4525781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lowchart: Connector 286">
            <a:extLst>
              <a:ext uri="{FF2B5EF4-FFF2-40B4-BE49-F238E27FC236}">
                <a16:creationId xmlns:a16="http://schemas.microsoft.com/office/drawing/2014/main" id="{FD38E002-F4B8-4862-B38B-10E9763B8330}"/>
              </a:ext>
            </a:extLst>
          </p:cNvPr>
          <p:cNvSpPr/>
          <p:nvPr/>
        </p:nvSpPr>
        <p:spPr>
          <a:xfrm>
            <a:off x="3238501" y="4523905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lowchart: Connector 287">
            <a:extLst>
              <a:ext uri="{FF2B5EF4-FFF2-40B4-BE49-F238E27FC236}">
                <a16:creationId xmlns:a16="http://schemas.microsoft.com/office/drawing/2014/main" id="{05619CD7-AF17-4DDF-8791-758B6BFC0B57}"/>
              </a:ext>
            </a:extLst>
          </p:cNvPr>
          <p:cNvSpPr/>
          <p:nvPr/>
        </p:nvSpPr>
        <p:spPr>
          <a:xfrm>
            <a:off x="3944919" y="452866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lowchart: Connector 288">
            <a:extLst>
              <a:ext uri="{FF2B5EF4-FFF2-40B4-BE49-F238E27FC236}">
                <a16:creationId xmlns:a16="http://schemas.microsoft.com/office/drawing/2014/main" id="{E878BAC3-7DF6-4F28-8492-AC80B0A45DA3}"/>
              </a:ext>
            </a:extLst>
          </p:cNvPr>
          <p:cNvSpPr/>
          <p:nvPr/>
        </p:nvSpPr>
        <p:spPr>
          <a:xfrm>
            <a:off x="4681935" y="452866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lowchart: Connector 289">
            <a:extLst>
              <a:ext uri="{FF2B5EF4-FFF2-40B4-BE49-F238E27FC236}">
                <a16:creationId xmlns:a16="http://schemas.microsoft.com/office/drawing/2014/main" id="{DA528EC1-394A-4E90-A443-9D5B44B4E765}"/>
              </a:ext>
            </a:extLst>
          </p:cNvPr>
          <p:cNvSpPr/>
          <p:nvPr/>
        </p:nvSpPr>
        <p:spPr>
          <a:xfrm>
            <a:off x="5478913" y="452033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lowchart: Connector 290">
            <a:extLst>
              <a:ext uri="{FF2B5EF4-FFF2-40B4-BE49-F238E27FC236}">
                <a16:creationId xmlns:a16="http://schemas.microsoft.com/office/drawing/2014/main" id="{ABFF2655-75E3-4B2E-9B51-93981290DBD6}"/>
              </a:ext>
            </a:extLst>
          </p:cNvPr>
          <p:cNvSpPr/>
          <p:nvPr/>
        </p:nvSpPr>
        <p:spPr>
          <a:xfrm>
            <a:off x="6260898" y="452157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lowchart: Connector 291">
            <a:extLst>
              <a:ext uri="{FF2B5EF4-FFF2-40B4-BE49-F238E27FC236}">
                <a16:creationId xmlns:a16="http://schemas.microsoft.com/office/drawing/2014/main" id="{A28FA3E9-52AC-427D-B971-72FEC4022FE9}"/>
              </a:ext>
            </a:extLst>
          </p:cNvPr>
          <p:cNvSpPr/>
          <p:nvPr/>
        </p:nvSpPr>
        <p:spPr>
          <a:xfrm>
            <a:off x="7057876" y="453906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lowchart: Connector 292">
            <a:extLst>
              <a:ext uri="{FF2B5EF4-FFF2-40B4-BE49-F238E27FC236}">
                <a16:creationId xmlns:a16="http://schemas.microsoft.com/office/drawing/2014/main" id="{69BFF861-9C3F-4A59-BBDF-93F5F40DC2A1}"/>
              </a:ext>
            </a:extLst>
          </p:cNvPr>
          <p:cNvSpPr/>
          <p:nvPr/>
        </p:nvSpPr>
        <p:spPr>
          <a:xfrm>
            <a:off x="7928551" y="453906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lowchart: Connector 293">
            <a:extLst>
              <a:ext uri="{FF2B5EF4-FFF2-40B4-BE49-F238E27FC236}">
                <a16:creationId xmlns:a16="http://schemas.microsoft.com/office/drawing/2014/main" id="{EC6C7BBE-C6CC-4F66-A3C2-C6A1282C0113}"/>
              </a:ext>
            </a:extLst>
          </p:cNvPr>
          <p:cNvSpPr/>
          <p:nvPr/>
        </p:nvSpPr>
        <p:spPr>
          <a:xfrm>
            <a:off x="8680556" y="4497383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lowchart: Connector 294">
            <a:extLst>
              <a:ext uri="{FF2B5EF4-FFF2-40B4-BE49-F238E27FC236}">
                <a16:creationId xmlns:a16="http://schemas.microsoft.com/office/drawing/2014/main" id="{37C0406D-7737-45E6-9457-BACBE14DB712}"/>
              </a:ext>
            </a:extLst>
          </p:cNvPr>
          <p:cNvSpPr/>
          <p:nvPr/>
        </p:nvSpPr>
        <p:spPr>
          <a:xfrm>
            <a:off x="9447553" y="451522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lowchart: Connector 295">
            <a:extLst>
              <a:ext uri="{FF2B5EF4-FFF2-40B4-BE49-F238E27FC236}">
                <a16:creationId xmlns:a16="http://schemas.microsoft.com/office/drawing/2014/main" id="{D1FEDF22-0863-44CD-8E6B-A280E7721EC9}"/>
              </a:ext>
            </a:extLst>
          </p:cNvPr>
          <p:cNvSpPr/>
          <p:nvPr/>
        </p:nvSpPr>
        <p:spPr>
          <a:xfrm>
            <a:off x="10214553" y="453396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lowchart: Connector 296">
            <a:extLst>
              <a:ext uri="{FF2B5EF4-FFF2-40B4-BE49-F238E27FC236}">
                <a16:creationId xmlns:a16="http://schemas.microsoft.com/office/drawing/2014/main" id="{192F3F31-5074-40AE-8D6C-12152DF684B5}"/>
              </a:ext>
            </a:extLst>
          </p:cNvPr>
          <p:cNvSpPr/>
          <p:nvPr/>
        </p:nvSpPr>
        <p:spPr>
          <a:xfrm>
            <a:off x="11026518" y="452157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lowchart: Connector 297">
            <a:extLst>
              <a:ext uri="{FF2B5EF4-FFF2-40B4-BE49-F238E27FC236}">
                <a16:creationId xmlns:a16="http://schemas.microsoft.com/office/drawing/2014/main" id="{0A224BEE-975D-46F2-8EFE-ED10583453F8}"/>
              </a:ext>
            </a:extLst>
          </p:cNvPr>
          <p:cNvSpPr/>
          <p:nvPr/>
        </p:nvSpPr>
        <p:spPr>
          <a:xfrm>
            <a:off x="969374" y="5198462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lowchart: Connector 298">
            <a:extLst>
              <a:ext uri="{FF2B5EF4-FFF2-40B4-BE49-F238E27FC236}">
                <a16:creationId xmlns:a16="http://schemas.microsoft.com/office/drawing/2014/main" id="{984CE2A4-36AA-44A9-98F7-4908629CD5C9}"/>
              </a:ext>
            </a:extLst>
          </p:cNvPr>
          <p:cNvSpPr/>
          <p:nvPr/>
        </p:nvSpPr>
        <p:spPr>
          <a:xfrm>
            <a:off x="1737616" y="5184666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Flowchart: Connector 299">
            <a:extLst>
              <a:ext uri="{FF2B5EF4-FFF2-40B4-BE49-F238E27FC236}">
                <a16:creationId xmlns:a16="http://schemas.microsoft.com/office/drawing/2014/main" id="{D8779E60-5CCF-4061-9CF4-60663FDCA2A1}"/>
              </a:ext>
            </a:extLst>
          </p:cNvPr>
          <p:cNvSpPr/>
          <p:nvPr/>
        </p:nvSpPr>
        <p:spPr>
          <a:xfrm>
            <a:off x="10225174" y="526586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lowchart: Connector 300">
            <a:extLst>
              <a:ext uri="{FF2B5EF4-FFF2-40B4-BE49-F238E27FC236}">
                <a16:creationId xmlns:a16="http://schemas.microsoft.com/office/drawing/2014/main" id="{E4D1B9FB-8983-48F0-B6F4-2BA34A20C72F}"/>
              </a:ext>
            </a:extLst>
          </p:cNvPr>
          <p:cNvSpPr/>
          <p:nvPr/>
        </p:nvSpPr>
        <p:spPr>
          <a:xfrm>
            <a:off x="9417580" y="5236991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lowchart: Connector 301">
            <a:extLst>
              <a:ext uri="{FF2B5EF4-FFF2-40B4-BE49-F238E27FC236}">
                <a16:creationId xmlns:a16="http://schemas.microsoft.com/office/drawing/2014/main" id="{172C05CB-ACEF-442D-B0E7-50C938FB0219}"/>
              </a:ext>
            </a:extLst>
          </p:cNvPr>
          <p:cNvSpPr/>
          <p:nvPr/>
        </p:nvSpPr>
        <p:spPr>
          <a:xfrm>
            <a:off x="11041508" y="5221325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lowchart: Connector 302">
            <a:extLst>
              <a:ext uri="{FF2B5EF4-FFF2-40B4-BE49-F238E27FC236}">
                <a16:creationId xmlns:a16="http://schemas.microsoft.com/office/drawing/2014/main" id="{980B5E62-7534-46F2-990F-90143DF3503C}"/>
              </a:ext>
            </a:extLst>
          </p:cNvPr>
          <p:cNvSpPr/>
          <p:nvPr/>
        </p:nvSpPr>
        <p:spPr>
          <a:xfrm>
            <a:off x="8689305" y="5224405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lowchart: Connector 303">
            <a:extLst>
              <a:ext uri="{FF2B5EF4-FFF2-40B4-BE49-F238E27FC236}">
                <a16:creationId xmlns:a16="http://schemas.microsoft.com/office/drawing/2014/main" id="{88E71BEB-2182-47B2-BC1F-641258BC1434}"/>
              </a:ext>
            </a:extLst>
          </p:cNvPr>
          <p:cNvSpPr/>
          <p:nvPr/>
        </p:nvSpPr>
        <p:spPr>
          <a:xfrm>
            <a:off x="7924817" y="5228296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lowchart: Connector 304">
            <a:extLst>
              <a:ext uri="{FF2B5EF4-FFF2-40B4-BE49-F238E27FC236}">
                <a16:creationId xmlns:a16="http://schemas.microsoft.com/office/drawing/2014/main" id="{3FC53930-D835-4C03-99B2-C7025CD888AC}"/>
              </a:ext>
            </a:extLst>
          </p:cNvPr>
          <p:cNvSpPr/>
          <p:nvPr/>
        </p:nvSpPr>
        <p:spPr>
          <a:xfrm>
            <a:off x="7074126" y="5230529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lowchart: Connector 305">
            <a:extLst>
              <a:ext uri="{FF2B5EF4-FFF2-40B4-BE49-F238E27FC236}">
                <a16:creationId xmlns:a16="http://schemas.microsoft.com/office/drawing/2014/main" id="{F558260D-5A4C-4FA1-897F-F6165BB236B1}"/>
              </a:ext>
            </a:extLst>
          </p:cNvPr>
          <p:cNvSpPr/>
          <p:nvPr/>
        </p:nvSpPr>
        <p:spPr>
          <a:xfrm>
            <a:off x="6253404" y="5233607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lowchart: Connector 306">
            <a:extLst>
              <a:ext uri="{FF2B5EF4-FFF2-40B4-BE49-F238E27FC236}">
                <a16:creationId xmlns:a16="http://schemas.microsoft.com/office/drawing/2014/main" id="{D7F8AEFA-ADF3-4B5C-8FA3-206C65C06AEF}"/>
              </a:ext>
            </a:extLst>
          </p:cNvPr>
          <p:cNvSpPr/>
          <p:nvPr/>
        </p:nvSpPr>
        <p:spPr>
          <a:xfrm>
            <a:off x="5458942" y="5221325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lowchart: Connector 307">
            <a:extLst>
              <a:ext uri="{FF2B5EF4-FFF2-40B4-BE49-F238E27FC236}">
                <a16:creationId xmlns:a16="http://schemas.microsoft.com/office/drawing/2014/main" id="{B266BA45-04DA-4F52-B375-E007389A1F34}"/>
              </a:ext>
            </a:extLst>
          </p:cNvPr>
          <p:cNvSpPr/>
          <p:nvPr/>
        </p:nvSpPr>
        <p:spPr>
          <a:xfrm>
            <a:off x="4695676" y="522435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Flowchart: Connector 308">
            <a:extLst>
              <a:ext uri="{FF2B5EF4-FFF2-40B4-BE49-F238E27FC236}">
                <a16:creationId xmlns:a16="http://schemas.microsoft.com/office/drawing/2014/main" id="{BCCBDA8B-657B-4D14-A28E-9E4AD2F67F99}"/>
              </a:ext>
            </a:extLst>
          </p:cNvPr>
          <p:cNvSpPr/>
          <p:nvPr/>
        </p:nvSpPr>
        <p:spPr>
          <a:xfrm>
            <a:off x="3937421" y="521003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Flowchart: Connector 309">
            <a:extLst>
              <a:ext uri="{FF2B5EF4-FFF2-40B4-BE49-F238E27FC236}">
                <a16:creationId xmlns:a16="http://schemas.microsoft.com/office/drawing/2014/main" id="{A43FA4E3-202F-4434-A242-61FF8AE5CBE3}"/>
              </a:ext>
            </a:extLst>
          </p:cNvPr>
          <p:cNvSpPr/>
          <p:nvPr/>
        </p:nvSpPr>
        <p:spPr>
          <a:xfrm>
            <a:off x="3219762" y="5228296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Flowchart: Connector 310">
            <a:extLst>
              <a:ext uri="{FF2B5EF4-FFF2-40B4-BE49-F238E27FC236}">
                <a16:creationId xmlns:a16="http://schemas.microsoft.com/office/drawing/2014/main" id="{231082D1-9C65-4F8A-841E-82224EB2C684}"/>
              </a:ext>
            </a:extLst>
          </p:cNvPr>
          <p:cNvSpPr/>
          <p:nvPr/>
        </p:nvSpPr>
        <p:spPr>
          <a:xfrm>
            <a:off x="2472142" y="5244486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lowchart: Connector 311">
            <a:extLst>
              <a:ext uri="{FF2B5EF4-FFF2-40B4-BE49-F238E27FC236}">
                <a16:creationId xmlns:a16="http://schemas.microsoft.com/office/drawing/2014/main" id="{86D40559-9B78-407A-BD2A-E6B35A52997F}"/>
              </a:ext>
            </a:extLst>
          </p:cNvPr>
          <p:cNvSpPr/>
          <p:nvPr/>
        </p:nvSpPr>
        <p:spPr>
          <a:xfrm>
            <a:off x="990605" y="5923155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lowchart: Connector 312">
            <a:extLst>
              <a:ext uri="{FF2B5EF4-FFF2-40B4-BE49-F238E27FC236}">
                <a16:creationId xmlns:a16="http://schemas.microsoft.com/office/drawing/2014/main" id="{CAE8F09B-5ADA-48AB-A5BA-F4066EBA8B38}"/>
              </a:ext>
            </a:extLst>
          </p:cNvPr>
          <p:cNvSpPr/>
          <p:nvPr/>
        </p:nvSpPr>
        <p:spPr>
          <a:xfrm>
            <a:off x="1757602" y="5940992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lowchart: Connector 313">
            <a:extLst>
              <a:ext uri="{FF2B5EF4-FFF2-40B4-BE49-F238E27FC236}">
                <a16:creationId xmlns:a16="http://schemas.microsoft.com/office/drawing/2014/main" id="{35E01AF1-F21F-4962-8A11-06B0A9F99EF8}"/>
              </a:ext>
            </a:extLst>
          </p:cNvPr>
          <p:cNvSpPr/>
          <p:nvPr/>
        </p:nvSpPr>
        <p:spPr>
          <a:xfrm>
            <a:off x="2510860" y="5929713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lowchart: Connector 314">
            <a:extLst>
              <a:ext uri="{FF2B5EF4-FFF2-40B4-BE49-F238E27FC236}">
                <a16:creationId xmlns:a16="http://schemas.microsoft.com/office/drawing/2014/main" id="{6D2839EA-73DA-4616-BD3F-4142CC028A63}"/>
              </a:ext>
            </a:extLst>
          </p:cNvPr>
          <p:cNvSpPr/>
          <p:nvPr/>
        </p:nvSpPr>
        <p:spPr>
          <a:xfrm>
            <a:off x="3215398" y="5942466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Flowchart: Connector 315">
            <a:extLst>
              <a:ext uri="{FF2B5EF4-FFF2-40B4-BE49-F238E27FC236}">
                <a16:creationId xmlns:a16="http://schemas.microsoft.com/office/drawing/2014/main" id="{5E432A37-2C77-46BF-BD98-89DCB37DD959}"/>
              </a:ext>
            </a:extLst>
          </p:cNvPr>
          <p:cNvSpPr/>
          <p:nvPr/>
        </p:nvSpPr>
        <p:spPr>
          <a:xfrm>
            <a:off x="3953038" y="591707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Flowchart: Connector 316">
            <a:extLst>
              <a:ext uri="{FF2B5EF4-FFF2-40B4-BE49-F238E27FC236}">
                <a16:creationId xmlns:a16="http://schemas.microsoft.com/office/drawing/2014/main" id="{2578B156-EF2E-4424-B45E-A8FE21F3AF5E}"/>
              </a:ext>
            </a:extLst>
          </p:cNvPr>
          <p:cNvSpPr/>
          <p:nvPr/>
        </p:nvSpPr>
        <p:spPr>
          <a:xfrm>
            <a:off x="4690672" y="593460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lowchart: Connector 317">
            <a:extLst>
              <a:ext uri="{FF2B5EF4-FFF2-40B4-BE49-F238E27FC236}">
                <a16:creationId xmlns:a16="http://schemas.microsoft.com/office/drawing/2014/main" id="{70540DEC-3EA9-4F51-876E-E6B51C5BA3B7}"/>
              </a:ext>
            </a:extLst>
          </p:cNvPr>
          <p:cNvSpPr/>
          <p:nvPr/>
        </p:nvSpPr>
        <p:spPr>
          <a:xfrm>
            <a:off x="5456423" y="5948459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lowchart: Connector 318">
            <a:extLst>
              <a:ext uri="{FF2B5EF4-FFF2-40B4-BE49-F238E27FC236}">
                <a16:creationId xmlns:a16="http://schemas.microsoft.com/office/drawing/2014/main" id="{27FCBC64-DBC6-4B07-BED5-52C44CAA8E2A}"/>
              </a:ext>
            </a:extLst>
          </p:cNvPr>
          <p:cNvSpPr/>
          <p:nvPr/>
        </p:nvSpPr>
        <p:spPr>
          <a:xfrm>
            <a:off x="6253398" y="5910760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lowchart: Connector 319">
            <a:extLst>
              <a:ext uri="{FF2B5EF4-FFF2-40B4-BE49-F238E27FC236}">
                <a16:creationId xmlns:a16="http://schemas.microsoft.com/office/drawing/2014/main" id="{76F71ED3-DB42-4566-A340-60654FE3B884}"/>
              </a:ext>
            </a:extLst>
          </p:cNvPr>
          <p:cNvSpPr/>
          <p:nvPr/>
        </p:nvSpPr>
        <p:spPr>
          <a:xfrm>
            <a:off x="7095350" y="589748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lowchart: Connector 320">
            <a:extLst>
              <a:ext uri="{FF2B5EF4-FFF2-40B4-BE49-F238E27FC236}">
                <a16:creationId xmlns:a16="http://schemas.microsoft.com/office/drawing/2014/main" id="{FA100207-EE2F-414C-83EC-CEC3E44734F0}"/>
              </a:ext>
            </a:extLst>
          </p:cNvPr>
          <p:cNvSpPr/>
          <p:nvPr/>
        </p:nvSpPr>
        <p:spPr>
          <a:xfrm>
            <a:off x="7921056" y="5944593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Flowchart: Connector 321">
            <a:extLst>
              <a:ext uri="{FF2B5EF4-FFF2-40B4-BE49-F238E27FC236}">
                <a16:creationId xmlns:a16="http://schemas.microsoft.com/office/drawing/2014/main" id="{BE2149C3-1E1F-4256-ABD7-C76ECC505347}"/>
              </a:ext>
            </a:extLst>
          </p:cNvPr>
          <p:cNvSpPr/>
          <p:nvPr/>
        </p:nvSpPr>
        <p:spPr>
          <a:xfrm>
            <a:off x="8674316" y="5936659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Flowchart: Connector 322">
            <a:extLst>
              <a:ext uri="{FF2B5EF4-FFF2-40B4-BE49-F238E27FC236}">
                <a16:creationId xmlns:a16="http://schemas.microsoft.com/office/drawing/2014/main" id="{597C32E6-687F-4A27-82FD-7DF81BFBDB7B}"/>
              </a:ext>
            </a:extLst>
          </p:cNvPr>
          <p:cNvSpPr/>
          <p:nvPr/>
        </p:nvSpPr>
        <p:spPr>
          <a:xfrm>
            <a:off x="9441301" y="5934604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lowchart: Connector 323">
            <a:extLst>
              <a:ext uri="{FF2B5EF4-FFF2-40B4-BE49-F238E27FC236}">
                <a16:creationId xmlns:a16="http://schemas.microsoft.com/office/drawing/2014/main" id="{F14D64A8-0E2B-4045-B2E0-72BEF99863B0}"/>
              </a:ext>
            </a:extLst>
          </p:cNvPr>
          <p:cNvSpPr/>
          <p:nvPr/>
        </p:nvSpPr>
        <p:spPr>
          <a:xfrm>
            <a:off x="10242645" y="5923155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lowchart: Connector 324">
            <a:extLst>
              <a:ext uri="{FF2B5EF4-FFF2-40B4-BE49-F238E27FC236}">
                <a16:creationId xmlns:a16="http://schemas.microsoft.com/office/drawing/2014/main" id="{567DE5E8-3375-4FEA-903D-87EC65ED2A85}"/>
              </a:ext>
            </a:extLst>
          </p:cNvPr>
          <p:cNvSpPr/>
          <p:nvPr/>
        </p:nvSpPr>
        <p:spPr>
          <a:xfrm>
            <a:off x="11034014" y="5925847"/>
            <a:ext cx="132403" cy="13968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2983850-5839-4EAC-9559-F057C842E98E}"/>
              </a:ext>
            </a:extLst>
          </p:cNvPr>
          <p:cNvCxnSpPr/>
          <p:nvPr/>
        </p:nvCxnSpPr>
        <p:spPr>
          <a:xfrm>
            <a:off x="336030" y="3192906"/>
            <a:ext cx="11582399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E280D247-7924-442D-B9A1-5190807BFFC0}"/>
              </a:ext>
            </a:extLst>
          </p:cNvPr>
          <p:cNvCxnSpPr/>
          <p:nvPr/>
        </p:nvCxnSpPr>
        <p:spPr>
          <a:xfrm>
            <a:off x="336030" y="3904939"/>
            <a:ext cx="11582399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E7501AE4-35C8-42CC-82CC-FDCD1E88893F}"/>
              </a:ext>
            </a:extLst>
          </p:cNvPr>
          <p:cNvCxnSpPr/>
          <p:nvPr/>
        </p:nvCxnSpPr>
        <p:spPr>
          <a:xfrm>
            <a:off x="336030" y="4581993"/>
            <a:ext cx="11582399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10A8C61D-3E15-4E3F-9376-706ECDC8B6A9}"/>
              </a:ext>
            </a:extLst>
          </p:cNvPr>
          <p:cNvCxnSpPr/>
          <p:nvPr/>
        </p:nvCxnSpPr>
        <p:spPr>
          <a:xfrm>
            <a:off x="336030" y="5289030"/>
            <a:ext cx="11582399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9FF7EA82-2CD5-487C-A5DF-5294C84A7B81}"/>
              </a:ext>
            </a:extLst>
          </p:cNvPr>
          <p:cNvCxnSpPr/>
          <p:nvPr/>
        </p:nvCxnSpPr>
        <p:spPr>
          <a:xfrm>
            <a:off x="336030" y="5996066"/>
            <a:ext cx="11582399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1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decel="100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900" decel="100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decel="100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decel="100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decel="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900" decel="100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decel="100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9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900" decel="100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900" decel="10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decel="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900" decel="100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900" decel="100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900" decel="100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900" decel="100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900" decel="100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900" decel="100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900" decel="100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900" decel="100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900" decel="100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900" decel="100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900" decel="100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900" decel="100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9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9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900" decel="100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900" decel="100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900" decel="10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900" decel="100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9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900" decel="100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900" decel="100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900" decel="100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900" decel="100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900" decel="100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900" decel="100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900" decel="100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900" decel="100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900" decel="100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900" decel="100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900" decel="100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900" decel="100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900" decel="100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900" decel="100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900" decel="100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900" decel="100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900" decel="100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900" decel="100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900" decel="100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900" decel="100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900" decel="100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900" decel="100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900" decel="100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900" decel="100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9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900" decel="100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900" decel="100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900" decel="100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900" decel="100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900" decel="100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900" decel="100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900" decel="100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900" decel="100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900" decel="100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900" decel="100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900" decel="100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900" decel="100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900" decel="100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900" decel="100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4" grpId="0" animBg="1"/>
      <p:bldP spid="2" grpId="0" animBg="1"/>
      <p:bldP spid="243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B60C44-7946-44E3-9AB0-9C90E896D009}"/>
              </a:ext>
            </a:extLst>
          </p:cNvPr>
          <p:cNvSpPr/>
          <p:nvPr/>
        </p:nvSpPr>
        <p:spPr>
          <a:xfrm>
            <a:off x="-104931" y="0"/>
            <a:ext cx="12296931" cy="6858000"/>
          </a:xfrm>
          <a:prstGeom prst="rect">
            <a:avLst/>
          </a:prstGeom>
          <a:pattFill prst="lgConfetti">
            <a:fgClr>
              <a:srgbClr val="00B05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BA30C-DDDF-4DB7-AAB8-C3DB47463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31" y="15240"/>
            <a:ext cx="12296931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6C7DA0-BCF8-4438-AE7F-8E6A111B3D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64448-2735-4655-8F7B-8AC7787FA734}"/>
              </a:ext>
            </a:extLst>
          </p:cNvPr>
          <p:cNvSpPr txBox="1"/>
          <p:nvPr/>
        </p:nvSpPr>
        <p:spPr>
          <a:xfrm>
            <a:off x="12212614" y="5694892"/>
            <a:ext cx="1853778" cy="11315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80652D-6A5E-4000-B9DE-72E1AC8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39008"/>
              </p:ext>
            </p:extLst>
          </p:nvPr>
        </p:nvGraphicFramePr>
        <p:xfrm>
          <a:off x="1302895" y="1858781"/>
          <a:ext cx="9623686" cy="4999218"/>
        </p:xfrm>
        <a:graphic>
          <a:graphicData uri="http://schemas.openxmlformats.org/drawingml/2006/table">
            <a:tbl>
              <a:tblPr/>
              <a:tblGrid>
                <a:gridCol w="9623686">
                  <a:extLst>
                    <a:ext uri="{9D8B030D-6E8A-4147-A177-3AD203B41FA5}">
                      <a16:colId xmlns:a16="http://schemas.microsoft.com/office/drawing/2014/main" val="2936997565"/>
                    </a:ext>
                  </a:extLst>
                </a:gridCol>
              </a:tblGrid>
              <a:tr h="499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97126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D4403EC-9C09-49AD-8B41-673226BA7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90246"/>
              </p:ext>
            </p:extLst>
          </p:nvPr>
        </p:nvGraphicFramePr>
        <p:xfrm>
          <a:off x="1302895" y="2405921"/>
          <a:ext cx="9623686" cy="569627"/>
        </p:xfrm>
        <a:graphic>
          <a:graphicData uri="http://schemas.openxmlformats.org/drawingml/2006/table">
            <a:tbl>
              <a:tblPr/>
              <a:tblGrid>
                <a:gridCol w="9623686">
                  <a:extLst>
                    <a:ext uri="{9D8B030D-6E8A-4147-A177-3AD203B41FA5}">
                      <a16:colId xmlns:a16="http://schemas.microsoft.com/office/drawing/2014/main" val="789080077"/>
                    </a:ext>
                  </a:extLst>
                </a:gridCol>
              </a:tblGrid>
              <a:tr h="569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dot"/>
                    </a:lnL>
                    <a:lnR w="19050" cmpd="sng">
                      <a:solidFill>
                        <a:schemeClr val="tx1"/>
                      </a:solidFill>
                      <a:prstDash val="dot"/>
                    </a:lnR>
                    <a:lnT w="19050" cmpd="sng">
                      <a:solidFill>
                        <a:schemeClr val="tx1"/>
                      </a:solidFill>
                      <a:prstDash val="dot"/>
                    </a:lnT>
                    <a:lnB w="19050" cmpd="sng">
                      <a:solidFill>
                        <a:schemeClr val="tx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01209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09D1A5-B004-493C-AFD8-BC5DB7D02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323832"/>
              </p:ext>
            </p:extLst>
          </p:nvPr>
        </p:nvGraphicFramePr>
        <p:xfrm>
          <a:off x="1287906" y="3500203"/>
          <a:ext cx="9638675" cy="554636"/>
        </p:xfrm>
        <a:graphic>
          <a:graphicData uri="http://schemas.openxmlformats.org/drawingml/2006/table">
            <a:tbl>
              <a:tblPr/>
              <a:tblGrid>
                <a:gridCol w="9638675">
                  <a:extLst>
                    <a:ext uri="{9D8B030D-6E8A-4147-A177-3AD203B41FA5}">
                      <a16:colId xmlns:a16="http://schemas.microsoft.com/office/drawing/2014/main" val="1337327011"/>
                    </a:ext>
                  </a:extLst>
                </a:gridCol>
              </a:tblGrid>
              <a:tr h="5546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dot"/>
                    </a:lnL>
                    <a:lnR w="19050" cmpd="sng">
                      <a:solidFill>
                        <a:schemeClr val="tx1"/>
                      </a:solidFill>
                      <a:prstDash val="dot"/>
                    </a:lnR>
                    <a:lnT w="19050" cmpd="sng">
                      <a:solidFill>
                        <a:schemeClr val="tx1"/>
                      </a:solidFill>
                      <a:prstDash val="dot"/>
                    </a:lnT>
                    <a:lnB w="19050" cmpd="sng">
                      <a:solidFill>
                        <a:schemeClr val="tx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57234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1475428-2DD6-4C65-8056-EB4706F6C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80088"/>
              </p:ext>
            </p:extLst>
          </p:nvPr>
        </p:nvGraphicFramePr>
        <p:xfrm>
          <a:off x="1332876" y="4624465"/>
          <a:ext cx="9593705" cy="554636"/>
        </p:xfrm>
        <a:graphic>
          <a:graphicData uri="http://schemas.openxmlformats.org/drawingml/2006/table">
            <a:tbl>
              <a:tblPr/>
              <a:tblGrid>
                <a:gridCol w="9593705">
                  <a:extLst>
                    <a:ext uri="{9D8B030D-6E8A-4147-A177-3AD203B41FA5}">
                      <a16:colId xmlns:a16="http://schemas.microsoft.com/office/drawing/2014/main" val="1537901621"/>
                    </a:ext>
                  </a:extLst>
                </a:gridCol>
              </a:tblGrid>
              <a:tr h="5546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dot"/>
                    </a:lnL>
                    <a:lnR w="19050" cmpd="sng">
                      <a:solidFill>
                        <a:schemeClr val="tx1"/>
                      </a:solidFill>
                      <a:prstDash val="dot"/>
                    </a:lnR>
                    <a:lnT w="19050" cmpd="sng">
                      <a:solidFill>
                        <a:schemeClr val="tx1"/>
                      </a:solidFill>
                      <a:prstDash val="dot"/>
                    </a:lnT>
                    <a:lnB w="19050" cmpd="sng">
                      <a:solidFill>
                        <a:schemeClr val="tx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41561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8DA8B37-DF2D-4A9E-B16E-D79765866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90990"/>
              </p:ext>
            </p:extLst>
          </p:nvPr>
        </p:nvGraphicFramePr>
        <p:xfrm>
          <a:off x="1332876" y="5729990"/>
          <a:ext cx="9593705" cy="539646"/>
        </p:xfrm>
        <a:graphic>
          <a:graphicData uri="http://schemas.openxmlformats.org/drawingml/2006/table">
            <a:tbl>
              <a:tblPr/>
              <a:tblGrid>
                <a:gridCol w="9593705">
                  <a:extLst>
                    <a:ext uri="{9D8B030D-6E8A-4147-A177-3AD203B41FA5}">
                      <a16:colId xmlns:a16="http://schemas.microsoft.com/office/drawing/2014/main" val="2388423913"/>
                    </a:ext>
                  </a:extLst>
                </a:gridCol>
              </a:tblGrid>
              <a:tr h="539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dot"/>
                    </a:lnL>
                    <a:lnR w="19050" cmpd="sng">
                      <a:solidFill>
                        <a:schemeClr val="tx1"/>
                      </a:solidFill>
                      <a:prstDash val="dot"/>
                    </a:lnR>
                    <a:lnT w="19050" cmpd="sng">
                      <a:solidFill>
                        <a:schemeClr val="tx1"/>
                      </a:solidFill>
                      <a:prstDash val="dot"/>
                    </a:lnT>
                    <a:lnB w="19050" cmpd="sng">
                      <a:solidFill>
                        <a:schemeClr val="tx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92834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B7EF798-5D86-497C-B04D-0353EAB57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03692"/>
              </p:ext>
            </p:extLst>
          </p:nvPr>
        </p:nvGraphicFramePr>
        <p:xfrm>
          <a:off x="1287906" y="1851285"/>
          <a:ext cx="8979107" cy="4991724"/>
        </p:xfrm>
        <a:graphic>
          <a:graphicData uri="http://schemas.openxmlformats.org/drawingml/2006/table">
            <a:tbl>
              <a:tblPr/>
              <a:tblGrid>
                <a:gridCol w="8979107">
                  <a:extLst>
                    <a:ext uri="{9D8B030D-6E8A-4147-A177-3AD203B41FA5}">
                      <a16:colId xmlns:a16="http://schemas.microsoft.com/office/drawing/2014/main" val="1294861530"/>
                    </a:ext>
                  </a:extLst>
                </a:gridCol>
              </a:tblGrid>
              <a:tr h="4991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dot"/>
                    </a:lnL>
                    <a:lnR w="19050" cmpd="sng">
                      <a:solidFill>
                        <a:schemeClr val="tx1"/>
                      </a:solidFill>
                      <a:prstDash val="dot"/>
                    </a:lnR>
                    <a:lnT w="19050" cmpd="sng">
                      <a:solidFill>
                        <a:schemeClr val="tx1"/>
                      </a:solidFill>
                      <a:prstDash val="dot"/>
                    </a:lnT>
                    <a:lnB w="19050" cmpd="sng">
                      <a:solidFill>
                        <a:schemeClr val="tx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5986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BB1F82E-AA1C-4084-8E0B-12BCF7990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736311"/>
              </p:ext>
            </p:extLst>
          </p:nvPr>
        </p:nvGraphicFramePr>
        <p:xfrm>
          <a:off x="1962463" y="1866275"/>
          <a:ext cx="644577" cy="4991724"/>
        </p:xfrm>
        <a:graphic>
          <a:graphicData uri="http://schemas.openxmlformats.org/drawingml/2006/table">
            <a:tbl>
              <a:tblPr/>
              <a:tblGrid>
                <a:gridCol w="644577">
                  <a:extLst>
                    <a:ext uri="{9D8B030D-6E8A-4147-A177-3AD203B41FA5}">
                      <a16:colId xmlns:a16="http://schemas.microsoft.com/office/drawing/2014/main" val="3628331741"/>
                    </a:ext>
                  </a:extLst>
                </a:gridCol>
              </a:tblGrid>
              <a:tr h="4991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dot"/>
                    </a:lnL>
                    <a:lnR w="19050" cmpd="sng">
                      <a:solidFill>
                        <a:schemeClr val="tx1"/>
                      </a:solidFill>
                      <a:prstDash val="dot"/>
                    </a:lnR>
                    <a:lnT w="19050" cmpd="sng">
                      <a:solidFill>
                        <a:schemeClr val="tx1"/>
                      </a:solidFill>
                      <a:prstDash val="dot"/>
                    </a:lnT>
                    <a:lnB w="19050" cmpd="sng">
                      <a:solidFill>
                        <a:schemeClr val="tx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90887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2D20051-E589-4F86-8FA6-AB4CAF2C7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09144"/>
              </p:ext>
            </p:extLst>
          </p:nvPr>
        </p:nvGraphicFramePr>
        <p:xfrm>
          <a:off x="3221637" y="1881265"/>
          <a:ext cx="584616" cy="4946754"/>
        </p:xfrm>
        <a:graphic>
          <a:graphicData uri="http://schemas.openxmlformats.org/drawingml/2006/table">
            <a:tbl>
              <a:tblPr/>
              <a:tblGrid>
                <a:gridCol w="584616">
                  <a:extLst>
                    <a:ext uri="{9D8B030D-6E8A-4147-A177-3AD203B41FA5}">
                      <a16:colId xmlns:a16="http://schemas.microsoft.com/office/drawing/2014/main" val="4225038460"/>
                    </a:ext>
                  </a:extLst>
                </a:gridCol>
              </a:tblGrid>
              <a:tr h="49467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dot"/>
                    </a:lnL>
                    <a:lnR w="19050" cmpd="sng">
                      <a:solidFill>
                        <a:schemeClr val="tx1"/>
                      </a:solidFill>
                      <a:prstDash val="dot"/>
                    </a:lnR>
                    <a:lnT w="19050" cmpd="sng">
                      <a:solidFill>
                        <a:schemeClr val="tx1"/>
                      </a:solidFill>
                      <a:prstDash val="dot"/>
                    </a:lnT>
                    <a:lnB w="19050" cmpd="sng">
                      <a:solidFill>
                        <a:schemeClr val="tx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58812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947A30B-6112-4F6E-9E8E-1A458EE38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54324"/>
              </p:ext>
            </p:extLst>
          </p:nvPr>
        </p:nvGraphicFramePr>
        <p:xfrm>
          <a:off x="4405860" y="1881265"/>
          <a:ext cx="599606" cy="4946754"/>
        </p:xfrm>
        <a:graphic>
          <a:graphicData uri="http://schemas.openxmlformats.org/drawingml/2006/table">
            <a:tbl>
              <a:tblPr/>
              <a:tblGrid>
                <a:gridCol w="599606">
                  <a:extLst>
                    <a:ext uri="{9D8B030D-6E8A-4147-A177-3AD203B41FA5}">
                      <a16:colId xmlns:a16="http://schemas.microsoft.com/office/drawing/2014/main" val="3038391047"/>
                    </a:ext>
                  </a:extLst>
                </a:gridCol>
              </a:tblGrid>
              <a:tr h="49467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dot"/>
                    </a:lnL>
                    <a:lnR w="19050" cmpd="sng">
                      <a:solidFill>
                        <a:schemeClr val="tx1"/>
                      </a:solidFill>
                      <a:prstDash val="dot"/>
                    </a:lnR>
                    <a:lnT w="19050" cmpd="sng">
                      <a:solidFill>
                        <a:schemeClr val="tx1"/>
                      </a:solidFill>
                      <a:prstDash val="dot"/>
                    </a:lnT>
                    <a:lnB w="19050" cmpd="sng">
                      <a:solidFill>
                        <a:schemeClr val="tx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90056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2B5B78C-F4E2-443D-8F52-D20AB90C5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81125"/>
              </p:ext>
            </p:extLst>
          </p:nvPr>
        </p:nvGraphicFramePr>
        <p:xfrm>
          <a:off x="5575092" y="1881265"/>
          <a:ext cx="599607" cy="4976734"/>
        </p:xfrm>
        <a:graphic>
          <a:graphicData uri="http://schemas.openxmlformats.org/drawingml/2006/table">
            <a:tbl>
              <a:tblPr/>
              <a:tblGrid>
                <a:gridCol w="599607">
                  <a:extLst>
                    <a:ext uri="{9D8B030D-6E8A-4147-A177-3AD203B41FA5}">
                      <a16:colId xmlns:a16="http://schemas.microsoft.com/office/drawing/2014/main" val="2850457362"/>
                    </a:ext>
                  </a:extLst>
                </a:gridCol>
              </a:tblGrid>
              <a:tr h="4976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dot"/>
                    </a:lnL>
                    <a:lnR w="19050" cmpd="sng">
                      <a:solidFill>
                        <a:schemeClr val="tx1"/>
                      </a:solidFill>
                      <a:prstDash val="dot"/>
                    </a:lnR>
                    <a:lnT w="19050" cmpd="sng">
                      <a:solidFill>
                        <a:schemeClr val="tx1"/>
                      </a:solidFill>
                      <a:prstDash val="dot"/>
                    </a:lnT>
                    <a:lnB w="19050" cmpd="sng">
                      <a:solidFill>
                        <a:schemeClr val="tx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9406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48DD2B7-BE28-4AAC-BBE5-94D8F4950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143453"/>
              </p:ext>
            </p:extLst>
          </p:nvPr>
        </p:nvGraphicFramePr>
        <p:xfrm>
          <a:off x="6744325" y="1881265"/>
          <a:ext cx="584616" cy="4946754"/>
        </p:xfrm>
        <a:graphic>
          <a:graphicData uri="http://schemas.openxmlformats.org/drawingml/2006/table">
            <a:tbl>
              <a:tblPr/>
              <a:tblGrid>
                <a:gridCol w="584616">
                  <a:extLst>
                    <a:ext uri="{9D8B030D-6E8A-4147-A177-3AD203B41FA5}">
                      <a16:colId xmlns:a16="http://schemas.microsoft.com/office/drawing/2014/main" val="3256800381"/>
                    </a:ext>
                  </a:extLst>
                </a:gridCol>
              </a:tblGrid>
              <a:tr h="49467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dot"/>
                    </a:lnL>
                    <a:lnR w="19050" cmpd="sng">
                      <a:solidFill>
                        <a:schemeClr val="tx1"/>
                      </a:solidFill>
                      <a:prstDash val="dot"/>
                    </a:lnR>
                    <a:lnT w="19050" cmpd="sng">
                      <a:solidFill>
                        <a:schemeClr val="tx1"/>
                      </a:solidFill>
                      <a:prstDash val="dot"/>
                    </a:lnT>
                    <a:lnB w="19050" cmpd="sng">
                      <a:solidFill>
                        <a:schemeClr val="tx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94384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26E48C-16B1-4E78-A28E-A16D37254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23083"/>
              </p:ext>
            </p:extLst>
          </p:nvPr>
        </p:nvGraphicFramePr>
        <p:xfrm>
          <a:off x="7898567" y="1881265"/>
          <a:ext cx="599607" cy="4961744"/>
        </p:xfrm>
        <a:graphic>
          <a:graphicData uri="http://schemas.openxmlformats.org/drawingml/2006/table">
            <a:tbl>
              <a:tblPr/>
              <a:tblGrid>
                <a:gridCol w="599607">
                  <a:extLst>
                    <a:ext uri="{9D8B030D-6E8A-4147-A177-3AD203B41FA5}">
                      <a16:colId xmlns:a16="http://schemas.microsoft.com/office/drawing/2014/main" val="1942917469"/>
                    </a:ext>
                  </a:extLst>
                </a:gridCol>
              </a:tblGrid>
              <a:tr h="4961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dot"/>
                    </a:lnL>
                    <a:lnR w="19050" cmpd="sng">
                      <a:solidFill>
                        <a:schemeClr val="tx1"/>
                      </a:solidFill>
                      <a:prstDash val="dot"/>
                    </a:lnR>
                    <a:lnT w="19050" cmpd="sng">
                      <a:solidFill>
                        <a:schemeClr val="tx1"/>
                      </a:solidFill>
                      <a:prstDash val="dot"/>
                    </a:lnT>
                    <a:lnB w="19050" cmpd="sng">
                      <a:solidFill>
                        <a:schemeClr val="tx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96417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92E1186-A98D-4B44-9887-DFC070986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08744"/>
              </p:ext>
            </p:extLst>
          </p:nvPr>
        </p:nvGraphicFramePr>
        <p:xfrm>
          <a:off x="9052810" y="1866275"/>
          <a:ext cx="644577" cy="4991724"/>
        </p:xfrm>
        <a:graphic>
          <a:graphicData uri="http://schemas.openxmlformats.org/drawingml/2006/table">
            <a:tbl>
              <a:tblPr/>
              <a:tblGrid>
                <a:gridCol w="644577">
                  <a:extLst>
                    <a:ext uri="{9D8B030D-6E8A-4147-A177-3AD203B41FA5}">
                      <a16:colId xmlns:a16="http://schemas.microsoft.com/office/drawing/2014/main" val="3891850959"/>
                    </a:ext>
                  </a:extLst>
                </a:gridCol>
              </a:tblGrid>
              <a:tr h="4991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dot"/>
                    </a:lnL>
                    <a:lnR w="19050" cmpd="sng">
                      <a:solidFill>
                        <a:schemeClr val="tx1"/>
                      </a:solidFill>
                      <a:prstDash val="dot"/>
                    </a:lnR>
                    <a:lnT w="19050" cmpd="sng">
                      <a:solidFill>
                        <a:schemeClr val="tx1"/>
                      </a:solidFill>
                      <a:prstDash val="dot"/>
                    </a:lnT>
                    <a:lnB w="19050" cmpd="sng">
                      <a:solidFill>
                        <a:schemeClr val="tx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173486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283FCD8-56AA-4A7A-9468-C46A03884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28337"/>
              </p:ext>
            </p:extLst>
          </p:nvPr>
        </p:nvGraphicFramePr>
        <p:xfrm>
          <a:off x="1291652" y="1866275"/>
          <a:ext cx="9608695" cy="4991725"/>
        </p:xfrm>
        <a:graphic>
          <a:graphicData uri="http://schemas.openxmlformats.org/drawingml/2006/table">
            <a:tbl>
              <a:tblPr/>
              <a:tblGrid>
                <a:gridCol w="9608695">
                  <a:extLst>
                    <a:ext uri="{9D8B030D-6E8A-4147-A177-3AD203B41FA5}">
                      <a16:colId xmlns:a16="http://schemas.microsoft.com/office/drawing/2014/main" val="2318994368"/>
                    </a:ext>
                  </a:extLst>
                </a:gridCol>
              </a:tblGrid>
              <a:tr h="49917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ysDash"/>
                    </a:lnL>
                    <a:lnR w="38100" cmpd="sng">
                      <a:solidFill>
                        <a:schemeClr val="tx1"/>
                      </a:solidFill>
                      <a:prstDash val="sysDash"/>
                    </a:lnR>
                    <a:lnT w="38100" cmpd="sng">
                      <a:solidFill>
                        <a:schemeClr val="tx1"/>
                      </a:solidFill>
                      <a:prstDash val="sysDash"/>
                    </a:lnT>
                    <a:lnB w="38100" cmpd="sng">
                      <a:solidFill>
                        <a:schemeClr val="tx1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405049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4E8DEF31-3A85-4FC1-92CE-C0E210E5F044}"/>
              </a:ext>
            </a:extLst>
          </p:cNvPr>
          <p:cNvSpPr/>
          <p:nvPr/>
        </p:nvSpPr>
        <p:spPr>
          <a:xfrm>
            <a:off x="1886263" y="2345960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CF355F-D503-46E1-AFF9-EAF6EF802BED}"/>
              </a:ext>
            </a:extLst>
          </p:cNvPr>
          <p:cNvSpPr/>
          <p:nvPr/>
        </p:nvSpPr>
        <p:spPr>
          <a:xfrm>
            <a:off x="3166672" y="2348457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3D791E-8F59-4AE5-AE5F-D1ED49BDA2B8}"/>
              </a:ext>
            </a:extLst>
          </p:cNvPr>
          <p:cNvSpPr/>
          <p:nvPr/>
        </p:nvSpPr>
        <p:spPr>
          <a:xfrm>
            <a:off x="3737548" y="231598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A4D832-48E2-4C90-9F87-EB4F47E43FAB}"/>
              </a:ext>
            </a:extLst>
          </p:cNvPr>
          <p:cNvSpPr/>
          <p:nvPr/>
        </p:nvSpPr>
        <p:spPr>
          <a:xfrm>
            <a:off x="4322164" y="233846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B246ACE-6E08-41E0-B664-86571C4D61FA}"/>
              </a:ext>
            </a:extLst>
          </p:cNvPr>
          <p:cNvSpPr/>
          <p:nvPr/>
        </p:nvSpPr>
        <p:spPr>
          <a:xfrm>
            <a:off x="4927392" y="2338465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F82070-D32C-4BD0-836D-60C6C94299ED}"/>
              </a:ext>
            </a:extLst>
          </p:cNvPr>
          <p:cNvSpPr/>
          <p:nvPr/>
        </p:nvSpPr>
        <p:spPr>
          <a:xfrm>
            <a:off x="2514601" y="233096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545DF8-5596-404C-AA58-A23E0AD44270}"/>
              </a:ext>
            </a:extLst>
          </p:cNvPr>
          <p:cNvSpPr/>
          <p:nvPr/>
        </p:nvSpPr>
        <p:spPr>
          <a:xfrm>
            <a:off x="5515757" y="233096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6978348-D648-4067-A719-5AE8EA88B937}"/>
              </a:ext>
            </a:extLst>
          </p:cNvPr>
          <p:cNvSpPr/>
          <p:nvPr/>
        </p:nvSpPr>
        <p:spPr>
          <a:xfrm>
            <a:off x="6087255" y="231597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1046F4-02CC-4E92-8B62-581339746D8D}"/>
              </a:ext>
            </a:extLst>
          </p:cNvPr>
          <p:cNvSpPr/>
          <p:nvPr/>
        </p:nvSpPr>
        <p:spPr>
          <a:xfrm>
            <a:off x="6675620" y="2345960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D846DF-043E-4BC0-B33D-F1E6A2D63312}"/>
              </a:ext>
            </a:extLst>
          </p:cNvPr>
          <p:cNvSpPr/>
          <p:nvPr/>
        </p:nvSpPr>
        <p:spPr>
          <a:xfrm>
            <a:off x="7230256" y="232160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3BCCFF-6AA1-44FC-BBC4-D633681E9057}"/>
              </a:ext>
            </a:extLst>
          </p:cNvPr>
          <p:cNvSpPr/>
          <p:nvPr/>
        </p:nvSpPr>
        <p:spPr>
          <a:xfrm>
            <a:off x="7791137" y="2323475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A366AC4-FC07-4FCC-BA29-C51834965C9E}"/>
              </a:ext>
            </a:extLst>
          </p:cNvPr>
          <p:cNvSpPr/>
          <p:nvPr/>
        </p:nvSpPr>
        <p:spPr>
          <a:xfrm>
            <a:off x="8438213" y="2328783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3EB4DC-4EF9-4015-ABCE-9A57DA06887D}"/>
              </a:ext>
            </a:extLst>
          </p:cNvPr>
          <p:cNvSpPr/>
          <p:nvPr/>
        </p:nvSpPr>
        <p:spPr>
          <a:xfrm>
            <a:off x="8965364" y="234532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980BA70-7496-422B-A1DA-9DCF57C5BA92}"/>
              </a:ext>
            </a:extLst>
          </p:cNvPr>
          <p:cNvSpPr/>
          <p:nvPr/>
        </p:nvSpPr>
        <p:spPr>
          <a:xfrm>
            <a:off x="9625559" y="2328783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327376-9BE3-4E15-A108-4E581C6BB457}"/>
              </a:ext>
            </a:extLst>
          </p:cNvPr>
          <p:cNvSpPr/>
          <p:nvPr/>
        </p:nvSpPr>
        <p:spPr>
          <a:xfrm>
            <a:off x="10183318" y="233096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D103AA-5D57-457B-AE4A-6B9D9C16EFBC}"/>
              </a:ext>
            </a:extLst>
          </p:cNvPr>
          <p:cNvSpPr/>
          <p:nvPr/>
        </p:nvSpPr>
        <p:spPr>
          <a:xfrm>
            <a:off x="10167078" y="2889353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63D7E5E-38DA-4C8B-A14B-410799020F0A}"/>
              </a:ext>
            </a:extLst>
          </p:cNvPr>
          <p:cNvSpPr/>
          <p:nvPr/>
        </p:nvSpPr>
        <p:spPr>
          <a:xfrm>
            <a:off x="9604948" y="293807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88ED91F-690D-4A40-B05F-9D9F21E9821B}"/>
              </a:ext>
            </a:extLst>
          </p:cNvPr>
          <p:cNvSpPr/>
          <p:nvPr/>
        </p:nvSpPr>
        <p:spPr>
          <a:xfrm>
            <a:off x="8960371" y="288185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E03B0D8-EF0F-44BF-9BC0-77390F696E01}"/>
              </a:ext>
            </a:extLst>
          </p:cNvPr>
          <p:cNvSpPr/>
          <p:nvPr/>
        </p:nvSpPr>
        <p:spPr>
          <a:xfrm>
            <a:off x="8421975" y="2898410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B0880D-F35B-4753-99EA-29AF5EDFA1E3}"/>
              </a:ext>
            </a:extLst>
          </p:cNvPr>
          <p:cNvSpPr/>
          <p:nvPr/>
        </p:nvSpPr>
        <p:spPr>
          <a:xfrm>
            <a:off x="7826114" y="2945567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1973D71-A3F4-4157-882F-C8D3D8CCEF02}"/>
              </a:ext>
            </a:extLst>
          </p:cNvPr>
          <p:cNvSpPr/>
          <p:nvPr/>
        </p:nvSpPr>
        <p:spPr>
          <a:xfrm>
            <a:off x="7260236" y="293057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8CCF37E-7042-4585-B14E-AAC1B46A6B41}"/>
              </a:ext>
            </a:extLst>
          </p:cNvPr>
          <p:cNvSpPr/>
          <p:nvPr/>
        </p:nvSpPr>
        <p:spPr>
          <a:xfrm>
            <a:off x="6676869" y="290809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9F8091B-BCAA-44C3-8E26-6C7C9DE656A9}"/>
              </a:ext>
            </a:extLst>
          </p:cNvPr>
          <p:cNvSpPr/>
          <p:nvPr/>
        </p:nvSpPr>
        <p:spPr>
          <a:xfrm>
            <a:off x="6096000" y="293807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CFEEEDF-D1A5-4902-946D-A8D419F135AC}"/>
              </a:ext>
            </a:extLst>
          </p:cNvPr>
          <p:cNvSpPr/>
          <p:nvPr/>
        </p:nvSpPr>
        <p:spPr>
          <a:xfrm>
            <a:off x="5482653" y="284813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A10E4E3-A7EF-4CF3-98D5-BDA106668927}"/>
              </a:ext>
            </a:extLst>
          </p:cNvPr>
          <p:cNvSpPr/>
          <p:nvPr/>
        </p:nvSpPr>
        <p:spPr>
          <a:xfrm>
            <a:off x="4916774" y="286811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71D530D-B980-4AAC-891B-3CC93C022150}"/>
              </a:ext>
            </a:extLst>
          </p:cNvPr>
          <p:cNvSpPr/>
          <p:nvPr/>
        </p:nvSpPr>
        <p:spPr>
          <a:xfrm>
            <a:off x="4333407" y="288560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94D3FE8-C3D7-45CD-879C-117A922C3B75}"/>
              </a:ext>
            </a:extLst>
          </p:cNvPr>
          <p:cNvSpPr/>
          <p:nvPr/>
        </p:nvSpPr>
        <p:spPr>
          <a:xfrm>
            <a:off x="3736299" y="287217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453AD59-81D8-4B57-B4E8-15589332E956}"/>
              </a:ext>
            </a:extLst>
          </p:cNvPr>
          <p:cNvSpPr/>
          <p:nvPr/>
        </p:nvSpPr>
        <p:spPr>
          <a:xfrm>
            <a:off x="3139190" y="2906843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29D59BA-CC2C-4109-B1D3-13AC8F5595A8}"/>
              </a:ext>
            </a:extLst>
          </p:cNvPr>
          <p:cNvSpPr/>
          <p:nvPr/>
        </p:nvSpPr>
        <p:spPr>
          <a:xfrm>
            <a:off x="2512097" y="292308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14BFD27-ABAB-4DFB-B671-0872713E6AF3}"/>
              </a:ext>
            </a:extLst>
          </p:cNvPr>
          <p:cNvSpPr/>
          <p:nvPr/>
        </p:nvSpPr>
        <p:spPr>
          <a:xfrm>
            <a:off x="1870021" y="288061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3FE49CC-0B72-4D58-A25D-408EA5C08B41}"/>
              </a:ext>
            </a:extLst>
          </p:cNvPr>
          <p:cNvSpPr/>
          <p:nvPr/>
        </p:nvSpPr>
        <p:spPr>
          <a:xfrm>
            <a:off x="1917492" y="340651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34D38B1-547D-4F79-B2D9-16B4981ACE83}"/>
              </a:ext>
            </a:extLst>
          </p:cNvPr>
          <p:cNvSpPr/>
          <p:nvPr/>
        </p:nvSpPr>
        <p:spPr>
          <a:xfrm>
            <a:off x="2548327" y="343649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C5D0DBB-2AAA-4740-BC00-C937FF8F8E2C}"/>
              </a:ext>
            </a:extLst>
          </p:cNvPr>
          <p:cNvSpPr/>
          <p:nvPr/>
        </p:nvSpPr>
        <p:spPr>
          <a:xfrm>
            <a:off x="3137942" y="3414010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B590C9E-8BEA-4EAB-96C8-A768FC68EB2B}"/>
              </a:ext>
            </a:extLst>
          </p:cNvPr>
          <p:cNvSpPr/>
          <p:nvPr/>
        </p:nvSpPr>
        <p:spPr>
          <a:xfrm>
            <a:off x="3710065" y="344617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F7DF9A3-DEE1-4B14-A579-A150EEE86A89}"/>
              </a:ext>
            </a:extLst>
          </p:cNvPr>
          <p:cNvSpPr/>
          <p:nvPr/>
        </p:nvSpPr>
        <p:spPr>
          <a:xfrm>
            <a:off x="4324664" y="3447737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2ADD569-679C-4620-B2EE-EAC275F9F795}"/>
              </a:ext>
            </a:extLst>
          </p:cNvPr>
          <p:cNvSpPr/>
          <p:nvPr/>
        </p:nvSpPr>
        <p:spPr>
          <a:xfrm>
            <a:off x="4913026" y="343524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2E5CE79-C70A-46A4-9645-D334A01C3A3C}"/>
              </a:ext>
            </a:extLst>
          </p:cNvPr>
          <p:cNvSpPr/>
          <p:nvPr/>
        </p:nvSpPr>
        <p:spPr>
          <a:xfrm>
            <a:off x="5501391" y="340651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A9303F-9563-428F-AB90-F523EFE17F8E}"/>
              </a:ext>
            </a:extLst>
          </p:cNvPr>
          <p:cNvSpPr/>
          <p:nvPr/>
        </p:nvSpPr>
        <p:spPr>
          <a:xfrm>
            <a:off x="6115988" y="344024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990793B-0058-44BF-AF1D-DD9DFC9217E1}"/>
              </a:ext>
            </a:extLst>
          </p:cNvPr>
          <p:cNvSpPr/>
          <p:nvPr/>
        </p:nvSpPr>
        <p:spPr>
          <a:xfrm>
            <a:off x="6646889" y="3413230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3C9819B-7B57-424E-84B5-1227C3F5ECD6}"/>
              </a:ext>
            </a:extLst>
          </p:cNvPr>
          <p:cNvSpPr/>
          <p:nvPr/>
        </p:nvSpPr>
        <p:spPr>
          <a:xfrm>
            <a:off x="7246495" y="3429005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5DBC0C4-1593-41D8-8B9B-EA9BB5AEF78A}"/>
              </a:ext>
            </a:extLst>
          </p:cNvPr>
          <p:cNvSpPr/>
          <p:nvPr/>
        </p:nvSpPr>
        <p:spPr>
          <a:xfrm>
            <a:off x="7833609" y="3447737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9F176A4-A6C2-41D2-A5A9-F2F68C890C5F}"/>
              </a:ext>
            </a:extLst>
          </p:cNvPr>
          <p:cNvSpPr/>
          <p:nvPr/>
        </p:nvSpPr>
        <p:spPr>
          <a:xfrm>
            <a:off x="8421974" y="343524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B9C957F-A746-417D-A9EA-1265A7CFBD4D}"/>
              </a:ext>
            </a:extLst>
          </p:cNvPr>
          <p:cNvSpPr/>
          <p:nvPr/>
        </p:nvSpPr>
        <p:spPr>
          <a:xfrm>
            <a:off x="8994097" y="3422754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98393D0-3DDF-4AEB-8CB2-703515BCD363}"/>
              </a:ext>
            </a:extLst>
          </p:cNvPr>
          <p:cNvSpPr/>
          <p:nvPr/>
        </p:nvSpPr>
        <p:spPr>
          <a:xfrm>
            <a:off x="9611192" y="339527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F10F138-44EA-412A-844B-04B4D0B145DA}"/>
              </a:ext>
            </a:extLst>
          </p:cNvPr>
          <p:cNvSpPr/>
          <p:nvPr/>
        </p:nvSpPr>
        <p:spPr>
          <a:xfrm>
            <a:off x="10183318" y="341322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FF33C7A-A18D-4CC4-8113-9B827BA46179}"/>
              </a:ext>
            </a:extLst>
          </p:cNvPr>
          <p:cNvSpPr/>
          <p:nvPr/>
        </p:nvSpPr>
        <p:spPr>
          <a:xfrm>
            <a:off x="10214547" y="4015022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3CEE392-C389-4CA5-A6FC-9066F30D5BB8}"/>
              </a:ext>
            </a:extLst>
          </p:cNvPr>
          <p:cNvSpPr/>
          <p:nvPr/>
        </p:nvSpPr>
        <p:spPr>
          <a:xfrm>
            <a:off x="9618690" y="4002372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474DC3A-52B5-442A-BB15-FE71EAA04B1C}"/>
              </a:ext>
            </a:extLst>
          </p:cNvPr>
          <p:cNvSpPr/>
          <p:nvPr/>
        </p:nvSpPr>
        <p:spPr>
          <a:xfrm>
            <a:off x="8966614" y="397739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C7B871D-381F-4F8C-BA72-CE98F09F7130}"/>
              </a:ext>
            </a:extLst>
          </p:cNvPr>
          <p:cNvSpPr/>
          <p:nvPr/>
        </p:nvSpPr>
        <p:spPr>
          <a:xfrm>
            <a:off x="8415730" y="396521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9C4A3DE-498A-4775-90E1-3DD1E1327C16}"/>
              </a:ext>
            </a:extLst>
          </p:cNvPr>
          <p:cNvSpPr/>
          <p:nvPr/>
        </p:nvSpPr>
        <p:spPr>
          <a:xfrm>
            <a:off x="7816123" y="396521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27CA4AF-85EF-4FB4-BA43-4D1FB8097A4A}"/>
              </a:ext>
            </a:extLst>
          </p:cNvPr>
          <p:cNvSpPr/>
          <p:nvPr/>
        </p:nvSpPr>
        <p:spPr>
          <a:xfrm>
            <a:off x="7251492" y="3984264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6AAF612-B7DA-4F88-852F-38AB1F6D1AD9}"/>
              </a:ext>
            </a:extLst>
          </p:cNvPr>
          <p:cNvSpPr/>
          <p:nvPr/>
        </p:nvSpPr>
        <p:spPr>
          <a:xfrm>
            <a:off x="6683114" y="4002372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4730E2D-5856-445C-8D75-B9F7E6C95C60}"/>
              </a:ext>
            </a:extLst>
          </p:cNvPr>
          <p:cNvSpPr/>
          <p:nvPr/>
        </p:nvSpPr>
        <p:spPr>
          <a:xfrm>
            <a:off x="6098501" y="397739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2D9530E-1AE9-468A-862C-A5C09E864995}"/>
              </a:ext>
            </a:extLst>
          </p:cNvPr>
          <p:cNvSpPr/>
          <p:nvPr/>
        </p:nvSpPr>
        <p:spPr>
          <a:xfrm>
            <a:off x="5505135" y="3961463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B34BAF6-2537-4CAF-A302-197ECA1DD088}"/>
              </a:ext>
            </a:extLst>
          </p:cNvPr>
          <p:cNvSpPr/>
          <p:nvPr/>
        </p:nvSpPr>
        <p:spPr>
          <a:xfrm>
            <a:off x="4920522" y="396521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28DC1D4-0948-4DDB-A125-427DFE1DE59A}"/>
              </a:ext>
            </a:extLst>
          </p:cNvPr>
          <p:cNvSpPr/>
          <p:nvPr/>
        </p:nvSpPr>
        <p:spPr>
          <a:xfrm>
            <a:off x="4338406" y="3968017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A5C566B-07B7-4228-B321-B096706B5C65}"/>
              </a:ext>
            </a:extLst>
          </p:cNvPr>
          <p:cNvSpPr/>
          <p:nvPr/>
        </p:nvSpPr>
        <p:spPr>
          <a:xfrm>
            <a:off x="3742542" y="4000814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9F87089-F953-46F8-9998-23FCA238B127}"/>
              </a:ext>
            </a:extLst>
          </p:cNvPr>
          <p:cNvSpPr/>
          <p:nvPr/>
        </p:nvSpPr>
        <p:spPr>
          <a:xfrm>
            <a:off x="3145436" y="397497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44C9785-0CE1-4081-BEA2-5CE3A07DFFAC}"/>
              </a:ext>
            </a:extLst>
          </p:cNvPr>
          <p:cNvSpPr/>
          <p:nvPr/>
        </p:nvSpPr>
        <p:spPr>
          <a:xfrm>
            <a:off x="2530840" y="397497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DB61222-5188-4D15-B4FB-B1C0478BCCF5}"/>
              </a:ext>
            </a:extLst>
          </p:cNvPr>
          <p:cNvSpPr/>
          <p:nvPr/>
        </p:nvSpPr>
        <p:spPr>
          <a:xfrm>
            <a:off x="1892509" y="3993004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E54FABD-AD4E-4048-B095-698ED2C7F4BD}"/>
              </a:ext>
            </a:extLst>
          </p:cNvPr>
          <p:cNvSpPr/>
          <p:nvPr/>
        </p:nvSpPr>
        <p:spPr>
          <a:xfrm>
            <a:off x="1893758" y="4552637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944DF65-FEF2-492D-87E5-1F4B8ED573CF}"/>
              </a:ext>
            </a:extLst>
          </p:cNvPr>
          <p:cNvSpPr/>
          <p:nvPr/>
        </p:nvSpPr>
        <p:spPr>
          <a:xfrm>
            <a:off x="2510852" y="4552637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122BFE8-1474-46FC-9DF2-BF65FD762F39}"/>
              </a:ext>
            </a:extLst>
          </p:cNvPr>
          <p:cNvSpPr/>
          <p:nvPr/>
        </p:nvSpPr>
        <p:spPr>
          <a:xfrm>
            <a:off x="3147311" y="455701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E3BB9DD-A90A-4D4D-A043-74B8F0C18647}"/>
              </a:ext>
            </a:extLst>
          </p:cNvPr>
          <p:cNvSpPr/>
          <p:nvPr/>
        </p:nvSpPr>
        <p:spPr>
          <a:xfrm>
            <a:off x="3701322" y="4543894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A56CF38-A5C9-4F90-808D-D4F5F7F3287D}"/>
              </a:ext>
            </a:extLst>
          </p:cNvPr>
          <p:cNvSpPr/>
          <p:nvPr/>
        </p:nvSpPr>
        <p:spPr>
          <a:xfrm>
            <a:off x="4332156" y="4545142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3869700-7CCE-4634-9604-A2C49CBD170C}"/>
              </a:ext>
            </a:extLst>
          </p:cNvPr>
          <p:cNvSpPr/>
          <p:nvPr/>
        </p:nvSpPr>
        <p:spPr>
          <a:xfrm>
            <a:off x="4920522" y="454889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B6E5C87-1A8F-4BF2-AFE8-513ECB63CA1C}"/>
              </a:ext>
            </a:extLst>
          </p:cNvPr>
          <p:cNvSpPr/>
          <p:nvPr/>
        </p:nvSpPr>
        <p:spPr>
          <a:xfrm>
            <a:off x="5521377" y="4550139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FC68ABD-C7D8-41C6-AAAD-CF3D75B7550D}"/>
              </a:ext>
            </a:extLst>
          </p:cNvPr>
          <p:cNvSpPr/>
          <p:nvPr/>
        </p:nvSpPr>
        <p:spPr>
          <a:xfrm>
            <a:off x="6107243" y="4552637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77CCC76-8A0C-4CE3-BC63-93B0FFA48AB9}"/>
              </a:ext>
            </a:extLst>
          </p:cNvPr>
          <p:cNvSpPr/>
          <p:nvPr/>
        </p:nvSpPr>
        <p:spPr>
          <a:xfrm>
            <a:off x="6681865" y="4538899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43DA6A5-2E4C-40E7-8A08-7BDEEE5E12FB}"/>
              </a:ext>
            </a:extLst>
          </p:cNvPr>
          <p:cNvSpPr/>
          <p:nvPr/>
        </p:nvSpPr>
        <p:spPr>
          <a:xfrm>
            <a:off x="7237748" y="4543894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9F949E7-FC7C-4FB6-AF73-1A3D9ABB63A7}"/>
              </a:ext>
            </a:extLst>
          </p:cNvPr>
          <p:cNvSpPr/>
          <p:nvPr/>
        </p:nvSpPr>
        <p:spPr>
          <a:xfrm>
            <a:off x="7812372" y="4560757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FC1127F-5167-487F-83F6-30DA462DDEC0}"/>
              </a:ext>
            </a:extLst>
          </p:cNvPr>
          <p:cNvSpPr/>
          <p:nvPr/>
        </p:nvSpPr>
        <p:spPr>
          <a:xfrm>
            <a:off x="8425722" y="4547952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D3417E5-1EE0-4520-B611-2C6E2D452020}"/>
              </a:ext>
            </a:extLst>
          </p:cNvPr>
          <p:cNvSpPr/>
          <p:nvPr/>
        </p:nvSpPr>
        <p:spPr>
          <a:xfrm>
            <a:off x="8997844" y="4531405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B5C1587-5445-404C-ABBC-F97DFE3F9C68}"/>
              </a:ext>
            </a:extLst>
          </p:cNvPr>
          <p:cNvSpPr/>
          <p:nvPr/>
        </p:nvSpPr>
        <p:spPr>
          <a:xfrm>
            <a:off x="9612441" y="4490491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9BAC0EB-B5CE-48FB-8CFC-3FBB410E63CF}"/>
              </a:ext>
            </a:extLst>
          </p:cNvPr>
          <p:cNvSpPr/>
          <p:nvPr/>
        </p:nvSpPr>
        <p:spPr>
          <a:xfrm>
            <a:off x="10184567" y="4552636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E183592-DD32-44FB-8235-BD8AAE7439DD}"/>
              </a:ext>
            </a:extLst>
          </p:cNvPr>
          <p:cNvSpPr/>
          <p:nvPr/>
        </p:nvSpPr>
        <p:spPr>
          <a:xfrm>
            <a:off x="1880018" y="5139751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D4034EB-8C76-465B-9403-BAA1FA5F821F}"/>
              </a:ext>
            </a:extLst>
          </p:cNvPr>
          <p:cNvSpPr/>
          <p:nvPr/>
        </p:nvSpPr>
        <p:spPr>
          <a:xfrm>
            <a:off x="2530840" y="5096656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3F79C00-D868-4063-919C-B3AD36C2B480}"/>
              </a:ext>
            </a:extLst>
          </p:cNvPr>
          <p:cNvSpPr/>
          <p:nvPr/>
        </p:nvSpPr>
        <p:spPr>
          <a:xfrm>
            <a:off x="3132948" y="5100091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35A5274B-D266-4EC4-BE5D-A3604B8F7954}"/>
              </a:ext>
            </a:extLst>
          </p:cNvPr>
          <p:cNvSpPr/>
          <p:nvPr/>
        </p:nvSpPr>
        <p:spPr>
          <a:xfrm>
            <a:off x="3716311" y="5086974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5EC8601-4BA4-42B5-BF29-E44F37DEF666}"/>
              </a:ext>
            </a:extLst>
          </p:cNvPr>
          <p:cNvSpPr/>
          <p:nvPr/>
        </p:nvSpPr>
        <p:spPr>
          <a:xfrm>
            <a:off x="4319665" y="5087598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4A09925-DED7-489C-A472-0CA4E1BA4581}"/>
              </a:ext>
            </a:extLst>
          </p:cNvPr>
          <p:cNvSpPr/>
          <p:nvPr/>
        </p:nvSpPr>
        <p:spPr>
          <a:xfrm>
            <a:off x="4906780" y="5090096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9FCE7F4-527C-4D1B-AA0D-248FAF177728}"/>
              </a:ext>
            </a:extLst>
          </p:cNvPr>
          <p:cNvSpPr/>
          <p:nvPr/>
        </p:nvSpPr>
        <p:spPr>
          <a:xfrm>
            <a:off x="5493895" y="5096655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574D632-6B84-484C-996A-9833ED02165A}"/>
              </a:ext>
            </a:extLst>
          </p:cNvPr>
          <p:cNvSpPr/>
          <p:nvPr/>
        </p:nvSpPr>
        <p:spPr>
          <a:xfrm>
            <a:off x="6097250" y="5114768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4A649F1-1370-4CD8-87CA-DA97EDF31888}"/>
              </a:ext>
            </a:extLst>
          </p:cNvPr>
          <p:cNvSpPr/>
          <p:nvPr/>
        </p:nvSpPr>
        <p:spPr>
          <a:xfrm>
            <a:off x="6673124" y="5086974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025F5EC-9276-4700-B96D-882988C8C894}"/>
              </a:ext>
            </a:extLst>
          </p:cNvPr>
          <p:cNvSpPr/>
          <p:nvPr/>
        </p:nvSpPr>
        <p:spPr>
          <a:xfrm>
            <a:off x="7256491" y="5102277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B6DC0BF-017A-4863-8965-18CAA2288F04}"/>
              </a:ext>
            </a:extLst>
          </p:cNvPr>
          <p:cNvSpPr/>
          <p:nvPr/>
        </p:nvSpPr>
        <p:spPr>
          <a:xfrm>
            <a:off x="7814872" y="511914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F0348F8-F44F-4156-972C-7633C09623E7}"/>
              </a:ext>
            </a:extLst>
          </p:cNvPr>
          <p:cNvSpPr/>
          <p:nvPr/>
        </p:nvSpPr>
        <p:spPr>
          <a:xfrm>
            <a:off x="8448210" y="5110084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7C679C4-3ECE-4BFD-A9EA-AB81C3E470C6}"/>
              </a:ext>
            </a:extLst>
          </p:cNvPr>
          <p:cNvSpPr/>
          <p:nvPr/>
        </p:nvSpPr>
        <p:spPr>
          <a:xfrm>
            <a:off x="8989101" y="5096654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83645F2-DEFA-44E3-9CD0-0A378B8406D3}"/>
              </a:ext>
            </a:extLst>
          </p:cNvPr>
          <p:cNvSpPr/>
          <p:nvPr/>
        </p:nvSpPr>
        <p:spPr>
          <a:xfrm>
            <a:off x="6112863" y="5681271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7C06347-C412-479E-9938-D65070B65C5A}"/>
              </a:ext>
            </a:extLst>
          </p:cNvPr>
          <p:cNvSpPr/>
          <p:nvPr/>
        </p:nvSpPr>
        <p:spPr>
          <a:xfrm>
            <a:off x="9623686" y="5084166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74FB3BE-CE11-460B-A288-DA2ED34950DB}"/>
              </a:ext>
            </a:extLst>
          </p:cNvPr>
          <p:cNvSpPr/>
          <p:nvPr/>
        </p:nvSpPr>
        <p:spPr>
          <a:xfrm>
            <a:off x="10180818" y="5117266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AF6287AC-292E-4B76-BACC-06CDC32AA574}"/>
              </a:ext>
            </a:extLst>
          </p:cNvPr>
          <p:cNvSpPr/>
          <p:nvPr/>
        </p:nvSpPr>
        <p:spPr>
          <a:xfrm>
            <a:off x="1878766" y="5658788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329CE89-7690-46B5-8A59-C732F89E65A0}"/>
              </a:ext>
            </a:extLst>
          </p:cNvPr>
          <p:cNvSpPr/>
          <p:nvPr/>
        </p:nvSpPr>
        <p:spPr>
          <a:xfrm>
            <a:off x="2513353" y="566191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029E0C4B-9AC1-4A51-8F63-103A1209DE26}"/>
              </a:ext>
            </a:extLst>
          </p:cNvPr>
          <p:cNvSpPr/>
          <p:nvPr/>
        </p:nvSpPr>
        <p:spPr>
          <a:xfrm>
            <a:off x="3127947" y="5648714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037D9D73-A9D5-48E0-A6DF-1215EDBB4B83}"/>
              </a:ext>
            </a:extLst>
          </p:cNvPr>
          <p:cNvSpPr/>
          <p:nvPr/>
        </p:nvSpPr>
        <p:spPr>
          <a:xfrm>
            <a:off x="3713814" y="5651917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8856123-C736-4CDF-B48F-92E3266ACEB7}"/>
              </a:ext>
            </a:extLst>
          </p:cNvPr>
          <p:cNvSpPr/>
          <p:nvPr/>
        </p:nvSpPr>
        <p:spPr>
          <a:xfrm>
            <a:off x="4348399" y="5654336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5D715D2-0968-44F6-8D78-9B1220506EE2}"/>
              </a:ext>
            </a:extLst>
          </p:cNvPr>
          <p:cNvSpPr/>
          <p:nvPr/>
        </p:nvSpPr>
        <p:spPr>
          <a:xfrm>
            <a:off x="4904906" y="5657538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6719039-0E63-4B42-A08B-C948513DB4D6}"/>
              </a:ext>
            </a:extLst>
          </p:cNvPr>
          <p:cNvSpPr/>
          <p:nvPr/>
        </p:nvSpPr>
        <p:spPr>
          <a:xfrm>
            <a:off x="5520126" y="5658788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7171141C-6896-4FE0-8188-7C328D73973B}"/>
              </a:ext>
            </a:extLst>
          </p:cNvPr>
          <p:cNvSpPr/>
          <p:nvPr/>
        </p:nvSpPr>
        <p:spPr>
          <a:xfrm>
            <a:off x="6671246" y="5639113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93B6A7B-3928-4393-A0B5-F5A8484F3912}"/>
              </a:ext>
            </a:extLst>
          </p:cNvPr>
          <p:cNvSpPr/>
          <p:nvPr/>
        </p:nvSpPr>
        <p:spPr>
          <a:xfrm>
            <a:off x="7256491" y="5686893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30699AEF-BC7B-499B-B59F-6CAD567E6905}"/>
              </a:ext>
            </a:extLst>
          </p:cNvPr>
          <p:cNvSpPr/>
          <p:nvPr/>
        </p:nvSpPr>
        <p:spPr>
          <a:xfrm>
            <a:off x="7828611" y="5643796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C9B5479-0972-4892-9A64-80EA63E169B7}"/>
              </a:ext>
            </a:extLst>
          </p:cNvPr>
          <p:cNvSpPr/>
          <p:nvPr/>
        </p:nvSpPr>
        <p:spPr>
          <a:xfrm>
            <a:off x="8415730" y="5676861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AE8BA72-115B-4D2B-91B0-1EF47EEDDFDE}"/>
              </a:ext>
            </a:extLst>
          </p:cNvPr>
          <p:cNvSpPr/>
          <p:nvPr/>
        </p:nvSpPr>
        <p:spPr>
          <a:xfrm>
            <a:off x="8959121" y="5696261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6757DDF-8700-49AF-82D9-65329D949D81}"/>
              </a:ext>
            </a:extLst>
          </p:cNvPr>
          <p:cNvSpPr/>
          <p:nvPr/>
        </p:nvSpPr>
        <p:spPr>
          <a:xfrm>
            <a:off x="9604948" y="5651917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BA777BF-7BFF-4E40-B971-4199327ED9BA}"/>
              </a:ext>
            </a:extLst>
          </p:cNvPr>
          <p:cNvSpPr/>
          <p:nvPr/>
        </p:nvSpPr>
        <p:spPr>
          <a:xfrm>
            <a:off x="10190814" y="5668623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AF4E79F-95AF-4C66-97DF-CFEBD00735F4}"/>
              </a:ext>
            </a:extLst>
          </p:cNvPr>
          <p:cNvSpPr/>
          <p:nvPr/>
        </p:nvSpPr>
        <p:spPr>
          <a:xfrm>
            <a:off x="10210797" y="617860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8F78598-7377-40DE-BB82-F311F48AD42B}"/>
              </a:ext>
            </a:extLst>
          </p:cNvPr>
          <p:cNvSpPr/>
          <p:nvPr/>
        </p:nvSpPr>
        <p:spPr>
          <a:xfrm>
            <a:off x="9623686" y="6230994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1B1256EA-6335-4EA9-9053-BC73B4D5845D}"/>
              </a:ext>
            </a:extLst>
          </p:cNvPr>
          <p:cNvSpPr/>
          <p:nvPr/>
        </p:nvSpPr>
        <p:spPr>
          <a:xfrm>
            <a:off x="8954749" y="6202844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AE24AD0E-BB04-4685-9F30-E3D1CF515AD1}"/>
              </a:ext>
            </a:extLst>
          </p:cNvPr>
          <p:cNvSpPr/>
          <p:nvPr/>
        </p:nvSpPr>
        <p:spPr>
          <a:xfrm>
            <a:off x="8418225" y="6190354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C1619BA-D90E-4578-A267-5EFE381583A5}"/>
              </a:ext>
            </a:extLst>
          </p:cNvPr>
          <p:cNvSpPr/>
          <p:nvPr/>
        </p:nvSpPr>
        <p:spPr>
          <a:xfrm>
            <a:off x="7822367" y="623590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69AAABA-B326-404C-AA99-37D841BDE502}"/>
              </a:ext>
            </a:extLst>
          </p:cNvPr>
          <p:cNvSpPr/>
          <p:nvPr/>
        </p:nvSpPr>
        <p:spPr>
          <a:xfrm>
            <a:off x="7266482" y="618687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C9DEEA7-B936-4295-A8A7-51054D08A438}"/>
              </a:ext>
            </a:extLst>
          </p:cNvPr>
          <p:cNvSpPr/>
          <p:nvPr/>
        </p:nvSpPr>
        <p:spPr>
          <a:xfrm>
            <a:off x="6669374" y="620659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D767637-6F8A-424E-8A11-2F268A181B27}"/>
              </a:ext>
            </a:extLst>
          </p:cNvPr>
          <p:cNvSpPr/>
          <p:nvPr/>
        </p:nvSpPr>
        <p:spPr>
          <a:xfrm>
            <a:off x="6086631" y="617860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F4E6929B-8A23-4A0A-A72E-6DC3FB345366}"/>
              </a:ext>
            </a:extLst>
          </p:cNvPr>
          <p:cNvSpPr/>
          <p:nvPr/>
        </p:nvSpPr>
        <p:spPr>
          <a:xfrm>
            <a:off x="5502641" y="620967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BDD25168-E3D0-4CF3-B7C6-BB95ECD09A0C}"/>
              </a:ext>
            </a:extLst>
          </p:cNvPr>
          <p:cNvSpPr/>
          <p:nvPr/>
        </p:nvSpPr>
        <p:spPr>
          <a:xfrm>
            <a:off x="4935511" y="621717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4D56EEDF-6415-47D1-9230-8C0A7A050D47}"/>
              </a:ext>
            </a:extLst>
          </p:cNvPr>
          <p:cNvSpPr/>
          <p:nvPr/>
        </p:nvSpPr>
        <p:spPr>
          <a:xfrm>
            <a:off x="4339029" y="6171033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0649AD4-DC5D-4EF2-9CB1-7EA72BC07CA6}"/>
              </a:ext>
            </a:extLst>
          </p:cNvPr>
          <p:cNvSpPr/>
          <p:nvPr/>
        </p:nvSpPr>
        <p:spPr>
          <a:xfrm>
            <a:off x="3698824" y="6186878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CBF9F7F-6E70-498B-B64C-E26B026CC53E}"/>
              </a:ext>
            </a:extLst>
          </p:cNvPr>
          <p:cNvSpPr/>
          <p:nvPr/>
        </p:nvSpPr>
        <p:spPr>
          <a:xfrm>
            <a:off x="3130447" y="6206590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BC6FB8F7-CA65-4E64-B7D7-440D4F9D571F}"/>
              </a:ext>
            </a:extLst>
          </p:cNvPr>
          <p:cNvSpPr/>
          <p:nvPr/>
        </p:nvSpPr>
        <p:spPr>
          <a:xfrm>
            <a:off x="2519596" y="6178601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C2B24CD8-219C-4B54-939D-349F67F6D233}"/>
              </a:ext>
            </a:extLst>
          </p:cNvPr>
          <p:cNvSpPr/>
          <p:nvPr/>
        </p:nvSpPr>
        <p:spPr>
          <a:xfrm>
            <a:off x="1891260" y="6209677"/>
            <a:ext cx="137410" cy="11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1AAF1495-406F-476A-BA76-3A4632D5A00A}"/>
              </a:ext>
            </a:extLst>
          </p:cNvPr>
          <p:cNvSpPr/>
          <p:nvPr/>
        </p:nvSpPr>
        <p:spPr>
          <a:xfrm>
            <a:off x="10215797" y="3984730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63198FCD-39C8-4C98-8BC0-88959B24E4EB}"/>
              </a:ext>
            </a:extLst>
          </p:cNvPr>
          <p:cNvSpPr/>
          <p:nvPr/>
        </p:nvSpPr>
        <p:spPr>
          <a:xfrm>
            <a:off x="9619940" y="3972080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FB53AFD-2FF9-43B7-A934-7AE7B4205F62}"/>
              </a:ext>
            </a:extLst>
          </p:cNvPr>
          <p:cNvSpPr/>
          <p:nvPr/>
        </p:nvSpPr>
        <p:spPr>
          <a:xfrm>
            <a:off x="8967864" y="394709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C4721A4B-A09E-489C-9258-F27D8BFEFED4}"/>
              </a:ext>
            </a:extLst>
          </p:cNvPr>
          <p:cNvSpPr/>
          <p:nvPr/>
        </p:nvSpPr>
        <p:spPr>
          <a:xfrm>
            <a:off x="8416980" y="393491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78C64B42-8177-4509-BB81-662041191ED2}"/>
              </a:ext>
            </a:extLst>
          </p:cNvPr>
          <p:cNvSpPr/>
          <p:nvPr/>
        </p:nvSpPr>
        <p:spPr>
          <a:xfrm>
            <a:off x="7817373" y="393491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FE66E1D1-D72A-4BB8-A0FC-D3F596C54623}"/>
              </a:ext>
            </a:extLst>
          </p:cNvPr>
          <p:cNvSpPr/>
          <p:nvPr/>
        </p:nvSpPr>
        <p:spPr>
          <a:xfrm>
            <a:off x="7252742" y="395397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61D62D74-9A75-4F81-A6BC-943A70B91362}"/>
              </a:ext>
            </a:extLst>
          </p:cNvPr>
          <p:cNvSpPr/>
          <p:nvPr/>
        </p:nvSpPr>
        <p:spPr>
          <a:xfrm>
            <a:off x="6684364" y="3972080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7696101F-6D0A-43A0-8E79-3C83EAF12FAE}"/>
              </a:ext>
            </a:extLst>
          </p:cNvPr>
          <p:cNvSpPr/>
          <p:nvPr/>
        </p:nvSpPr>
        <p:spPr>
          <a:xfrm>
            <a:off x="6099751" y="394709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AC2415E5-D478-4ADA-B25F-614CCA4BE1C5}"/>
              </a:ext>
            </a:extLst>
          </p:cNvPr>
          <p:cNvSpPr/>
          <p:nvPr/>
        </p:nvSpPr>
        <p:spPr>
          <a:xfrm>
            <a:off x="5506385" y="393117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32E05818-8018-4DCB-A57C-D7DAFD13A446}"/>
              </a:ext>
            </a:extLst>
          </p:cNvPr>
          <p:cNvSpPr/>
          <p:nvPr/>
        </p:nvSpPr>
        <p:spPr>
          <a:xfrm>
            <a:off x="4921772" y="393491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C9F09CD-FF01-46A1-B92D-7894EA808795}"/>
              </a:ext>
            </a:extLst>
          </p:cNvPr>
          <p:cNvSpPr/>
          <p:nvPr/>
        </p:nvSpPr>
        <p:spPr>
          <a:xfrm>
            <a:off x="4339656" y="3937725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6630AC67-7E9F-4EF3-9344-61A7E20A7DF3}"/>
              </a:ext>
            </a:extLst>
          </p:cNvPr>
          <p:cNvSpPr/>
          <p:nvPr/>
        </p:nvSpPr>
        <p:spPr>
          <a:xfrm>
            <a:off x="3743792" y="397052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6CC5E308-718F-419F-B69D-4521E3AAB737}"/>
              </a:ext>
            </a:extLst>
          </p:cNvPr>
          <p:cNvSpPr/>
          <p:nvPr/>
        </p:nvSpPr>
        <p:spPr>
          <a:xfrm>
            <a:off x="3146686" y="394467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4AE1B0B-60F2-4C09-9A69-DA1AF8E6B537}"/>
              </a:ext>
            </a:extLst>
          </p:cNvPr>
          <p:cNvSpPr/>
          <p:nvPr/>
        </p:nvSpPr>
        <p:spPr>
          <a:xfrm>
            <a:off x="2532090" y="394467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AB80423D-DC4E-4469-BA97-ACD6C014D1A5}"/>
              </a:ext>
            </a:extLst>
          </p:cNvPr>
          <p:cNvSpPr/>
          <p:nvPr/>
        </p:nvSpPr>
        <p:spPr>
          <a:xfrm>
            <a:off x="1893759" y="396271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B9DDB168-F32F-4855-955E-6F23459488C2}"/>
              </a:ext>
            </a:extLst>
          </p:cNvPr>
          <p:cNvSpPr/>
          <p:nvPr/>
        </p:nvSpPr>
        <p:spPr>
          <a:xfrm>
            <a:off x="1895008" y="4522345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E2C452BB-0AE7-40B4-A28D-50D51F3E1D7F}"/>
              </a:ext>
            </a:extLst>
          </p:cNvPr>
          <p:cNvSpPr/>
          <p:nvPr/>
        </p:nvSpPr>
        <p:spPr>
          <a:xfrm>
            <a:off x="2512102" y="4522345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95ABE19A-410C-4B27-A260-D186BA593ACB}"/>
              </a:ext>
            </a:extLst>
          </p:cNvPr>
          <p:cNvSpPr/>
          <p:nvPr/>
        </p:nvSpPr>
        <p:spPr>
          <a:xfrm>
            <a:off x="3148561" y="452671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2220051-7A63-461A-AA64-B74692B86630}"/>
              </a:ext>
            </a:extLst>
          </p:cNvPr>
          <p:cNvSpPr/>
          <p:nvPr/>
        </p:nvSpPr>
        <p:spPr>
          <a:xfrm>
            <a:off x="3702572" y="451360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FEF5A8DF-6784-4D84-A65A-CC8AC70EA421}"/>
              </a:ext>
            </a:extLst>
          </p:cNvPr>
          <p:cNvSpPr/>
          <p:nvPr/>
        </p:nvSpPr>
        <p:spPr>
          <a:xfrm>
            <a:off x="4333406" y="4514850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016F9CD5-6E23-4939-87CB-7AB11E320965}"/>
              </a:ext>
            </a:extLst>
          </p:cNvPr>
          <p:cNvSpPr/>
          <p:nvPr/>
        </p:nvSpPr>
        <p:spPr>
          <a:xfrm>
            <a:off x="4921772" y="451859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D9D2D8B7-731F-4E3D-8D02-343EB504C067}"/>
              </a:ext>
            </a:extLst>
          </p:cNvPr>
          <p:cNvSpPr/>
          <p:nvPr/>
        </p:nvSpPr>
        <p:spPr>
          <a:xfrm>
            <a:off x="5522627" y="4519847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DDD24B25-BBF1-4C0D-ABAD-73A22C8D8C23}"/>
              </a:ext>
            </a:extLst>
          </p:cNvPr>
          <p:cNvSpPr/>
          <p:nvPr/>
        </p:nvSpPr>
        <p:spPr>
          <a:xfrm>
            <a:off x="6108493" y="4522345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7F301400-7F09-4044-9AAA-1CACF049DE3F}"/>
              </a:ext>
            </a:extLst>
          </p:cNvPr>
          <p:cNvSpPr/>
          <p:nvPr/>
        </p:nvSpPr>
        <p:spPr>
          <a:xfrm>
            <a:off x="6683115" y="4508607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91290E05-41C8-455A-B46A-752AFB5F2AB7}"/>
              </a:ext>
            </a:extLst>
          </p:cNvPr>
          <p:cNvSpPr/>
          <p:nvPr/>
        </p:nvSpPr>
        <p:spPr>
          <a:xfrm>
            <a:off x="7238998" y="451360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99D85729-205C-48ED-B317-4DA112F0899D}"/>
              </a:ext>
            </a:extLst>
          </p:cNvPr>
          <p:cNvSpPr/>
          <p:nvPr/>
        </p:nvSpPr>
        <p:spPr>
          <a:xfrm>
            <a:off x="7813622" y="4530465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3D72B972-E5FA-416B-826B-524A543E5635}"/>
              </a:ext>
            </a:extLst>
          </p:cNvPr>
          <p:cNvSpPr/>
          <p:nvPr/>
        </p:nvSpPr>
        <p:spPr>
          <a:xfrm>
            <a:off x="8426972" y="4517660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38EC8699-3E4D-4B92-AD6F-BEB242EF6857}"/>
              </a:ext>
            </a:extLst>
          </p:cNvPr>
          <p:cNvSpPr/>
          <p:nvPr/>
        </p:nvSpPr>
        <p:spPr>
          <a:xfrm>
            <a:off x="8999094" y="4501113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8F2BB45-57DB-421F-8F9F-884B5711AA85}"/>
              </a:ext>
            </a:extLst>
          </p:cNvPr>
          <p:cNvSpPr/>
          <p:nvPr/>
        </p:nvSpPr>
        <p:spPr>
          <a:xfrm>
            <a:off x="9613691" y="446019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BB3753F-F315-4D36-B697-9CBAD60B989E}"/>
              </a:ext>
            </a:extLst>
          </p:cNvPr>
          <p:cNvSpPr/>
          <p:nvPr/>
        </p:nvSpPr>
        <p:spPr>
          <a:xfrm>
            <a:off x="10185817" y="4522344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002F0D37-1D19-44FA-B5B7-B34E07B8D6F7}"/>
              </a:ext>
            </a:extLst>
          </p:cNvPr>
          <p:cNvSpPr/>
          <p:nvPr/>
        </p:nvSpPr>
        <p:spPr>
          <a:xfrm>
            <a:off x="1881268" y="510945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AB22D54A-A4FE-4D96-9DC4-A1FC506B3673}"/>
              </a:ext>
            </a:extLst>
          </p:cNvPr>
          <p:cNvSpPr/>
          <p:nvPr/>
        </p:nvSpPr>
        <p:spPr>
          <a:xfrm>
            <a:off x="2532090" y="5066364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E0C3E161-6A50-4D7F-81B6-38E7023B4AE8}"/>
              </a:ext>
            </a:extLst>
          </p:cNvPr>
          <p:cNvSpPr/>
          <p:nvPr/>
        </p:nvSpPr>
        <p:spPr>
          <a:xfrm>
            <a:off x="3134198" y="506979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BE6F42AC-1BD9-4181-B413-C191CD8744EB}"/>
              </a:ext>
            </a:extLst>
          </p:cNvPr>
          <p:cNvSpPr/>
          <p:nvPr/>
        </p:nvSpPr>
        <p:spPr>
          <a:xfrm>
            <a:off x="3717561" y="505668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D9233D53-F55C-4412-BC8B-D7D12FCA070C}"/>
              </a:ext>
            </a:extLst>
          </p:cNvPr>
          <p:cNvSpPr/>
          <p:nvPr/>
        </p:nvSpPr>
        <p:spPr>
          <a:xfrm>
            <a:off x="4320915" y="505730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F5C1DE93-959E-4007-AA67-4C3E0486E93D}"/>
              </a:ext>
            </a:extLst>
          </p:cNvPr>
          <p:cNvSpPr/>
          <p:nvPr/>
        </p:nvSpPr>
        <p:spPr>
          <a:xfrm>
            <a:off x="4908030" y="5059804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811ADA71-898E-4638-969F-93CA77B222E8}"/>
              </a:ext>
            </a:extLst>
          </p:cNvPr>
          <p:cNvSpPr/>
          <p:nvPr/>
        </p:nvSpPr>
        <p:spPr>
          <a:xfrm>
            <a:off x="5495145" y="5066363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2DCE7B7F-18C7-449E-975A-F83C915A176F}"/>
              </a:ext>
            </a:extLst>
          </p:cNvPr>
          <p:cNvSpPr/>
          <p:nvPr/>
        </p:nvSpPr>
        <p:spPr>
          <a:xfrm>
            <a:off x="6098500" y="508447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3C34B0D-3127-4DC9-A64C-CCD6C3F9E2E0}"/>
              </a:ext>
            </a:extLst>
          </p:cNvPr>
          <p:cNvSpPr/>
          <p:nvPr/>
        </p:nvSpPr>
        <p:spPr>
          <a:xfrm>
            <a:off x="6674374" y="505668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955D0AFF-3CD3-4133-828B-A31F41165F5B}"/>
              </a:ext>
            </a:extLst>
          </p:cNvPr>
          <p:cNvSpPr/>
          <p:nvPr/>
        </p:nvSpPr>
        <p:spPr>
          <a:xfrm>
            <a:off x="7257741" y="5071985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1B9DD862-C9A5-44A5-B8F3-6815A9A88712}"/>
              </a:ext>
            </a:extLst>
          </p:cNvPr>
          <p:cNvSpPr/>
          <p:nvPr/>
        </p:nvSpPr>
        <p:spPr>
          <a:xfrm>
            <a:off x="7816122" y="508884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949D79B4-A98F-4334-BAC9-65703F7CA890}"/>
              </a:ext>
            </a:extLst>
          </p:cNvPr>
          <p:cNvSpPr/>
          <p:nvPr/>
        </p:nvSpPr>
        <p:spPr>
          <a:xfrm>
            <a:off x="8449460" y="507979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CA3326-9E5C-4F73-B9B4-BD3FE3DEE338}"/>
              </a:ext>
            </a:extLst>
          </p:cNvPr>
          <p:cNvSpPr/>
          <p:nvPr/>
        </p:nvSpPr>
        <p:spPr>
          <a:xfrm>
            <a:off x="8990351" y="506636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6F873797-6886-4848-8420-36294CE31103}"/>
              </a:ext>
            </a:extLst>
          </p:cNvPr>
          <p:cNvSpPr/>
          <p:nvPr/>
        </p:nvSpPr>
        <p:spPr>
          <a:xfrm>
            <a:off x="6114113" y="565097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E67DE209-7E39-42EF-9C47-9161FD12482C}"/>
              </a:ext>
            </a:extLst>
          </p:cNvPr>
          <p:cNvSpPr/>
          <p:nvPr/>
        </p:nvSpPr>
        <p:spPr>
          <a:xfrm>
            <a:off x="9624936" y="5053874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35BA80ED-F90E-4640-BC3E-EDCE07DB7D52}"/>
              </a:ext>
            </a:extLst>
          </p:cNvPr>
          <p:cNvSpPr/>
          <p:nvPr/>
        </p:nvSpPr>
        <p:spPr>
          <a:xfrm>
            <a:off x="10182068" y="5086974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33FC1BD9-A2AE-472D-A5DE-CC705F02F5A3}"/>
              </a:ext>
            </a:extLst>
          </p:cNvPr>
          <p:cNvSpPr/>
          <p:nvPr/>
        </p:nvSpPr>
        <p:spPr>
          <a:xfrm>
            <a:off x="1880016" y="562849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41B23543-B25E-4E5D-ADA5-B137E6EBF88E}"/>
              </a:ext>
            </a:extLst>
          </p:cNvPr>
          <p:cNvSpPr/>
          <p:nvPr/>
        </p:nvSpPr>
        <p:spPr>
          <a:xfrm>
            <a:off x="2514603" y="563161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E3ADF608-C1FA-4523-9162-9387C5CA0767}"/>
              </a:ext>
            </a:extLst>
          </p:cNvPr>
          <p:cNvSpPr/>
          <p:nvPr/>
        </p:nvSpPr>
        <p:spPr>
          <a:xfrm>
            <a:off x="3129197" y="5618422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EA3E09C-B6EA-4AA9-A4D9-72D8DADFF98E}"/>
              </a:ext>
            </a:extLst>
          </p:cNvPr>
          <p:cNvSpPr/>
          <p:nvPr/>
        </p:nvSpPr>
        <p:spPr>
          <a:xfrm>
            <a:off x="3715064" y="5621625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68F35003-E8EF-4C9A-9215-11158D70A2F0}"/>
              </a:ext>
            </a:extLst>
          </p:cNvPr>
          <p:cNvSpPr/>
          <p:nvPr/>
        </p:nvSpPr>
        <p:spPr>
          <a:xfrm>
            <a:off x="4349649" y="5624044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5FBA9FB9-47EE-477A-85BB-CD330FE4961A}"/>
              </a:ext>
            </a:extLst>
          </p:cNvPr>
          <p:cNvSpPr/>
          <p:nvPr/>
        </p:nvSpPr>
        <p:spPr>
          <a:xfrm>
            <a:off x="4906156" y="562724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EAB7DD5-7504-46ED-933A-D22BD72E6288}"/>
              </a:ext>
            </a:extLst>
          </p:cNvPr>
          <p:cNvSpPr/>
          <p:nvPr/>
        </p:nvSpPr>
        <p:spPr>
          <a:xfrm>
            <a:off x="5521376" y="562849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94539AEC-4418-44D0-A110-E4D1F4ED5CEC}"/>
              </a:ext>
            </a:extLst>
          </p:cNvPr>
          <p:cNvSpPr/>
          <p:nvPr/>
        </p:nvSpPr>
        <p:spPr>
          <a:xfrm>
            <a:off x="6672496" y="560882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B8620985-1FA8-43D1-A491-9E3BE9D13B75}"/>
              </a:ext>
            </a:extLst>
          </p:cNvPr>
          <p:cNvSpPr/>
          <p:nvPr/>
        </p:nvSpPr>
        <p:spPr>
          <a:xfrm>
            <a:off x="7257741" y="565660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6BA04739-6D47-4C53-B246-B059BA405804}"/>
              </a:ext>
            </a:extLst>
          </p:cNvPr>
          <p:cNvSpPr/>
          <p:nvPr/>
        </p:nvSpPr>
        <p:spPr>
          <a:xfrm>
            <a:off x="7829861" y="5613504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4AE3212-7691-4CC5-84A0-7741061ED93F}"/>
              </a:ext>
            </a:extLst>
          </p:cNvPr>
          <p:cNvSpPr/>
          <p:nvPr/>
        </p:nvSpPr>
        <p:spPr>
          <a:xfrm>
            <a:off x="8416980" y="564656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F0B5B13-A099-405C-B4DC-D14FBE9E6D39}"/>
              </a:ext>
            </a:extLst>
          </p:cNvPr>
          <p:cNvSpPr/>
          <p:nvPr/>
        </p:nvSpPr>
        <p:spPr>
          <a:xfrm>
            <a:off x="8960371" y="566596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6D2FFDC7-A17E-4E7C-805E-5923BEE10D8A}"/>
              </a:ext>
            </a:extLst>
          </p:cNvPr>
          <p:cNvSpPr/>
          <p:nvPr/>
        </p:nvSpPr>
        <p:spPr>
          <a:xfrm>
            <a:off x="9606198" y="5621625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21C41359-D7C3-4EBB-9833-7134BDB31E64}"/>
              </a:ext>
            </a:extLst>
          </p:cNvPr>
          <p:cNvSpPr/>
          <p:nvPr/>
        </p:nvSpPr>
        <p:spPr>
          <a:xfrm>
            <a:off x="10192064" y="563833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008EEB58-59EA-44CB-BBC5-76263DCAB0E1}"/>
              </a:ext>
            </a:extLst>
          </p:cNvPr>
          <p:cNvSpPr/>
          <p:nvPr/>
        </p:nvSpPr>
        <p:spPr>
          <a:xfrm>
            <a:off x="4936761" y="618687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DADB4C38-30C6-4703-B207-0D1B238E145B}"/>
              </a:ext>
            </a:extLst>
          </p:cNvPr>
          <p:cNvSpPr/>
          <p:nvPr/>
        </p:nvSpPr>
        <p:spPr>
          <a:xfrm>
            <a:off x="4340279" y="6140741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BAD7DD28-99D6-4E45-BFAF-C8C4B7AC5766}"/>
              </a:ext>
            </a:extLst>
          </p:cNvPr>
          <p:cNvSpPr/>
          <p:nvPr/>
        </p:nvSpPr>
        <p:spPr>
          <a:xfrm>
            <a:off x="3700074" y="6156586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49DB1A49-0798-4C02-BBD3-97994271D6A9}"/>
              </a:ext>
            </a:extLst>
          </p:cNvPr>
          <p:cNvSpPr/>
          <p:nvPr/>
        </p:nvSpPr>
        <p:spPr>
          <a:xfrm>
            <a:off x="3131697" y="6176298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2E2A344C-87FA-4101-BF75-A09DFCDE1A17}"/>
              </a:ext>
            </a:extLst>
          </p:cNvPr>
          <p:cNvSpPr/>
          <p:nvPr/>
        </p:nvSpPr>
        <p:spPr>
          <a:xfrm>
            <a:off x="2520846" y="6148309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A9A57B6-C927-4FA2-9F71-C6819D0A43F7}"/>
              </a:ext>
            </a:extLst>
          </p:cNvPr>
          <p:cNvSpPr/>
          <p:nvPr/>
        </p:nvSpPr>
        <p:spPr>
          <a:xfrm>
            <a:off x="1892510" y="6179385"/>
            <a:ext cx="137410" cy="1199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croll: Horizontal 220">
            <a:extLst>
              <a:ext uri="{FF2B5EF4-FFF2-40B4-BE49-F238E27FC236}">
                <a16:creationId xmlns:a16="http://schemas.microsoft.com/office/drawing/2014/main" id="{CEA18FD0-843C-4C8B-A6E2-BD912ECDAEFE}"/>
              </a:ext>
            </a:extLst>
          </p:cNvPr>
          <p:cNvSpPr/>
          <p:nvPr/>
        </p:nvSpPr>
        <p:spPr>
          <a:xfrm>
            <a:off x="1003071" y="-46262"/>
            <a:ext cx="10185855" cy="1017934"/>
          </a:xfrm>
          <a:prstGeom prst="horizontalScroll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উপস্থাপন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7610A0E-7727-4A7F-B694-44CA9AEBE263}"/>
              </a:ext>
            </a:extLst>
          </p:cNvPr>
          <p:cNvSpPr txBox="1"/>
          <p:nvPr/>
        </p:nvSpPr>
        <p:spPr>
          <a:xfrm>
            <a:off x="1714499" y="958208"/>
            <a:ext cx="8934138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দলের দলনেতা দলীয় কাজ উপস্থাপন করেন ।  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2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0" fill="hold">
                      <p:stCondLst>
                        <p:cond delay="indefinite"/>
                      </p:stCondLst>
                      <p:childTnLst>
                        <p:par>
                          <p:cTn id="1021" fill="hold">
                            <p:stCondLst>
                              <p:cond delay="0"/>
                            </p:stCondLst>
                            <p:childTnLst>
                              <p:par>
                                <p:cTn id="10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25885 0.00347 " pathEditMode="relative" rAng="0" ptsTypes="AA">
                                      <p:cBhvr>
                                        <p:cTn id="10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21" grpId="0" animBg="1"/>
      <p:bldP spid="2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F7986-D9C8-4418-9F73-79154E9C2A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751387-102D-46D2-B64D-91F5D4DA4258}"/>
              </a:ext>
            </a:extLst>
          </p:cNvPr>
          <p:cNvSpPr txBox="1"/>
          <p:nvPr/>
        </p:nvSpPr>
        <p:spPr>
          <a:xfrm>
            <a:off x="824459" y="614597"/>
            <a:ext cx="1041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llout: Left-Right Arrow 2">
            <a:extLst>
              <a:ext uri="{FF2B5EF4-FFF2-40B4-BE49-F238E27FC236}">
                <a16:creationId xmlns:a16="http://schemas.microsoft.com/office/drawing/2014/main" id="{2FAA3D38-4F47-47DF-BBC5-AD005BFC18F1}"/>
              </a:ext>
            </a:extLst>
          </p:cNvPr>
          <p:cNvSpPr/>
          <p:nvPr/>
        </p:nvSpPr>
        <p:spPr>
          <a:xfrm>
            <a:off x="824459" y="404734"/>
            <a:ext cx="10058400" cy="1379095"/>
          </a:xfrm>
          <a:prstGeom prst="leftRightArrowCallout">
            <a:avLst>
              <a:gd name="adj1" fmla="val 40217"/>
              <a:gd name="adj2" fmla="val 25000"/>
              <a:gd name="adj3" fmla="val 25000"/>
              <a:gd name="adj4" fmla="val 48123"/>
            </a:avLst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57A71-D15F-457B-9F09-9FE06E3B013B}"/>
              </a:ext>
            </a:extLst>
          </p:cNvPr>
          <p:cNvSpPr txBox="1"/>
          <p:nvPr/>
        </p:nvSpPr>
        <p:spPr>
          <a:xfrm>
            <a:off x="182380" y="2908092"/>
            <a:ext cx="11827239" cy="313932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23000">
                <a:srgbClr val="FF0066"/>
              </a:gs>
              <a:gs pos="54000">
                <a:srgbClr val="00B0F0"/>
              </a:gs>
              <a:gs pos="75000">
                <a:srgbClr val="66FF33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সেমি দৈর্ঘ্য ও ৩ সেমি প্রস্থ বিশিষ্ট আয়ত এবং ৩ সেমি বর্গের ক্ষেত্রফলের পার্থক্য নির্ণয় কর । </a:t>
            </a:r>
            <a:endParaRPr lang="en-US" sz="66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1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36A5BD-46FE-499D-B2D0-06DEEFCFAA6D}"/>
              </a:ext>
            </a:extLst>
          </p:cNvPr>
          <p:cNvSpPr txBox="1"/>
          <p:nvPr/>
        </p:nvSpPr>
        <p:spPr>
          <a:xfrm>
            <a:off x="0" y="1"/>
            <a:ext cx="12191999" cy="1015663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66FF33"/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সংযোগ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89D372-0B26-4A21-8F66-4CBA5E1E84A2}"/>
              </a:ext>
            </a:extLst>
          </p:cNvPr>
          <p:cNvGrpSpPr/>
          <p:nvPr/>
        </p:nvGrpSpPr>
        <p:grpSpPr>
          <a:xfrm>
            <a:off x="-1" y="1033127"/>
            <a:ext cx="12192000" cy="5824873"/>
            <a:chOff x="-1" y="1033127"/>
            <a:chExt cx="12192000" cy="5824873"/>
          </a:xfrm>
        </p:grpSpPr>
        <p:pic>
          <p:nvPicPr>
            <p:cNvPr id="4" name="Picture 3" descr="Screen Clipping">
              <a:extLst>
                <a:ext uri="{FF2B5EF4-FFF2-40B4-BE49-F238E27FC236}">
                  <a16:creationId xmlns:a16="http://schemas.microsoft.com/office/drawing/2014/main" id="{9AB15E9D-667A-44DB-B531-D31C297CB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033127"/>
              <a:ext cx="6115987" cy="5824871"/>
            </a:xfrm>
            <a:prstGeom prst="rect">
              <a:avLst/>
            </a:prstGeom>
          </p:spPr>
        </p:pic>
        <p:pic>
          <p:nvPicPr>
            <p:cNvPr id="10" name="Picture 9" descr="Screen Clipping">
              <a:extLst>
                <a:ext uri="{FF2B5EF4-FFF2-40B4-BE49-F238E27FC236}">
                  <a16:creationId xmlns:a16="http://schemas.microsoft.com/office/drawing/2014/main" id="{21733DDE-8307-45F3-A840-72FDBDF9A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86" y="1033128"/>
              <a:ext cx="6076013" cy="5824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91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6EFB96-C46E-44AB-BCD5-609CBCB3D2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rgbClr val="CCFF6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779DFD88-C050-4DEC-B32E-4FAF6FF88883}"/>
              </a:ext>
            </a:extLst>
          </p:cNvPr>
          <p:cNvSpPr/>
          <p:nvPr/>
        </p:nvSpPr>
        <p:spPr>
          <a:xfrm>
            <a:off x="614597" y="104931"/>
            <a:ext cx="10717967" cy="1229193"/>
          </a:xfrm>
          <a:prstGeom prst="ribbon2">
            <a:avLst>
              <a:gd name="adj1" fmla="val 23644"/>
              <a:gd name="adj2" fmla="val 51205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3B542-259B-4D91-844D-8C5961D7CFD4}"/>
              </a:ext>
            </a:extLst>
          </p:cNvPr>
          <p:cNvSpPr txBox="1"/>
          <p:nvPr/>
        </p:nvSpPr>
        <p:spPr>
          <a:xfrm>
            <a:off x="1441554" y="1862032"/>
            <a:ext cx="9323881" cy="72933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আয়তের ক্ষেত্রফল নির্ণয়ের সূত্র লেখ ।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9CD97-9A85-44B9-B307-38525D1380F5}"/>
              </a:ext>
            </a:extLst>
          </p:cNvPr>
          <p:cNvSpPr txBox="1"/>
          <p:nvPr/>
        </p:nvSpPr>
        <p:spPr>
          <a:xfrm>
            <a:off x="1046812" y="3388176"/>
            <a:ext cx="10098375" cy="70788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আয়ত ও বর্গের ক্ষেত্রফলের মধ্যে কোন পার্থক্য আছে কি না ?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6E4E63-B80F-4059-887B-535431A17C50}"/>
              </a:ext>
            </a:extLst>
          </p:cNvPr>
          <p:cNvSpPr txBox="1"/>
          <p:nvPr/>
        </p:nvSpPr>
        <p:spPr>
          <a:xfrm>
            <a:off x="753911" y="4683765"/>
            <a:ext cx="10466862" cy="1323439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তোমরা ৬ সেমি দৈর্ঘ্য ও ৪ সেমি প্রস্থ বিশিষ্ট আয়তের ক্ষেত্রফল নির্ণয় কর । </a:t>
            </a:r>
          </a:p>
        </p:txBody>
      </p:sp>
    </p:spTree>
    <p:extLst>
      <p:ext uri="{BB962C8B-B14F-4D97-AF65-F5344CB8AC3E}">
        <p14:creationId xmlns:p14="http://schemas.microsoft.com/office/powerpoint/2010/main" val="12543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754C3065-C7BB-4CA8-A1C6-E880F1AEAAB2}"/>
              </a:ext>
            </a:extLst>
          </p:cNvPr>
          <p:cNvSpPr/>
          <p:nvPr/>
        </p:nvSpPr>
        <p:spPr>
          <a:xfrm>
            <a:off x="422223" y="239843"/>
            <a:ext cx="11347554" cy="1558977"/>
          </a:xfrm>
          <a:prstGeom prst="ribbon2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eflateBottom">
              <a:avLst/>
            </a:prstTxWarp>
            <a:noAutofit/>
          </a:bodyPr>
          <a:lstStyle/>
          <a:p>
            <a:pPr algn="ctr"/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 সংক্ষেপ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CE445-F719-4AA6-9AEF-7F0A287F8655}"/>
              </a:ext>
            </a:extLst>
          </p:cNvPr>
          <p:cNvSpPr txBox="1"/>
          <p:nvPr/>
        </p:nvSpPr>
        <p:spPr>
          <a:xfrm>
            <a:off x="119921" y="2548328"/>
            <a:ext cx="11932171" cy="43096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বস্তু কী তা দু’তিন জনকে দাঁড়িয়ে বলতে বলব ।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D89AA5-34D9-4D09-9FB0-A94A9A8F66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E8E692-AF28-48D8-9BD8-35541D911F17}"/>
              </a:ext>
            </a:extLst>
          </p:cNvPr>
          <p:cNvSpPr/>
          <p:nvPr/>
        </p:nvSpPr>
        <p:spPr>
          <a:xfrm>
            <a:off x="1044315" y="29981"/>
            <a:ext cx="10103370" cy="9743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কাজ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B3372-4EE1-431C-8819-54DDBAD6E6CC}"/>
              </a:ext>
            </a:extLst>
          </p:cNvPr>
          <p:cNvSpPr txBox="1"/>
          <p:nvPr/>
        </p:nvSpPr>
        <p:spPr>
          <a:xfrm>
            <a:off x="2798164" y="1321129"/>
            <a:ext cx="6595672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 কাজ গুলো খাতায় করে আনবে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E022A-8778-44AF-8F8D-2ABB15B9B211}"/>
              </a:ext>
            </a:extLst>
          </p:cNvPr>
          <p:cNvSpPr txBox="1"/>
          <p:nvPr/>
        </p:nvSpPr>
        <p:spPr>
          <a:xfrm>
            <a:off x="287312" y="2805754"/>
            <a:ext cx="11617376" cy="3477875"/>
          </a:xfrm>
          <a:prstGeom prst="rect">
            <a:avLst/>
          </a:prstGeom>
          <a:solidFill>
            <a:srgbClr val="66FF33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একটি ৫ সেমি ও ৩ সেমি বিশিষ্ট আয়ত এবং একটি ৪ সেমি বাহু বিশিষ্ট বর্গ রয়েছে । একটি অপরটি থেকে কতটুকু বড়? </a:t>
            </a:r>
          </a:p>
          <a:p>
            <a:endParaRPr lang="bn-IN" sz="44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ডটবিশিষ্ট পাতা ব্যবহার করে ৬ সেমি ক্ষেত্রফল বিশিষ্ট আকৃতি তৈরি করবে, কমপক্ষে ৪ টি ।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6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59A9B4-B14F-4458-B165-9E724C38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A8FE2-05AE-4357-8D4F-5F5CAA050152}"/>
              </a:ext>
            </a:extLst>
          </p:cNvPr>
          <p:cNvSpPr txBox="1"/>
          <p:nvPr/>
        </p:nvSpPr>
        <p:spPr>
          <a:xfrm>
            <a:off x="743918" y="991891"/>
            <a:ext cx="10445858" cy="538609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4400" b="1" dirty="0" err="1">
                <a:gradFill flip="none" rotWithShape="1">
                  <a:gsLst>
                    <a:gs pos="33000">
                      <a:srgbClr val="66FF33"/>
                    </a:gs>
                    <a:gs pos="14000">
                      <a:schemeClr val="accent2">
                        <a:lumMod val="75000"/>
                      </a:schemeClr>
                    </a:gs>
                    <a:gs pos="88000">
                      <a:srgbClr val="FF0066"/>
                    </a:gs>
                    <a:gs pos="53000">
                      <a:srgbClr val="3333CC"/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685800" dir="9000000" sy="30000" kx="1300200" algn="ctr" rotWithShape="0">
                    <a:schemeClr val="accent4">
                      <a:lumMod val="60000"/>
                      <a:lumOff val="40000"/>
                      <a:alpha val="6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4400" b="1" dirty="0">
                <a:gradFill flip="none" rotWithShape="1">
                  <a:gsLst>
                    <a:gs pos="33000">
                      <a:srgbClr val="66FF33"/>
                    </a:gs>
                    <a:gs pos="14000">
                      <a:schemeClr val="accent2">
                        <a:lumMod val="75000"/>
                      </a:schemeClr>
                    </a:gs>
                    <a:gs pos="88000">
                      <a:srgbClr val="FF0066"/>
                    </a:gs>
                    <a:gs pos="53000">
                      <a:srgbClr val="3333CC"/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685800" dir="9000000" sy="30000" kx="1300200" algn="ctr" rotWithShape="0">
                    <a:schemeClr val="accent4">
                      <a:lumMod val="60000"/>
                      <a:lumOff val="40000"/>
                      <a:alpha val="6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F47EBFA-9A51-4494-B94B-DB5622480D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24"/>
            </a:avLst>
          </a:prstGeom>
          <a:pattFill prst="trellis">
            <a:fgClr>
              <a:srgbClr val="FF0000"/>
            </a:fgClr>
            <a:bgClr>
              <a:srgbClr val="66FFFF"/>
            </a:bgClr>
          </a:patt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4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B2031-4D99-4942-AF1E-E3BE9EBCEA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B9454C-4A61-47ED-9F29-C5FCEA857C4A}"/>
              </a:ext>
            </a:extLst>
          </p:cNvPr>
          <p:cNvGrpSpPr/>
          <p:nvPr/>
        </p:nvGrpSpPr>
        <p:grpSpPr>
          <a:xfrm>
            <a:off x="-155490" y="0"/>
            <a:ext cx="12347491" cy="6778986"/>
            <a:chOff x="-155490" y="0"/>
            <a:chExt cx="12347491" cy="67789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88F6A5-2967-4297-9A4F-47F582CC3A55}"/>
                </a:ext>
              </a:extLst>
            </p:cNvPr>
            <p:cNvGrpSpPr/>
            <p:nvPr/>
          </p:nvGrpSpPr>
          <p:grpSpPr>
            <a:xfrm>
              <a:off x="-155490" y="0"/>
              <a:ext cx="12347491" cy="6778986"/>
              <a:chOff x="-155490" y="0"/>
              <a:chExt cx="12347491" cy="67789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141F023-DBF3-4D12-8EA8-778585FFAE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5490" y="0"/>
                <a:ext cx="12347490" cy="6778986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B578DD-C303-4221-8F9C-8F14CF52FE4A}"/>
                  </a:ext>
                </a:extLst>
              </p:cNvPr>
              <p:cNvSpPr txBox="1"/>
              <p:nvPr/>
            </p:nvSpPr>
            <p:spPr>
              <a:xfrm>
                <a:off x="2713221" y="5201587"/>
                <a:ext cx="9478780" cy="1349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F09A4607-0264-4AE0-BDE3-0D45F9AE5C55}"/>
                  </a:ext>
                </a:extLst>
              </p:cNvPr>
              <p:cNvSpPr/>
              <p:nvPr/>
            </p:nvSpPr>
            <p:spPr>
              <a:xfrm>
                <a:off x="5711252" y="4973302"/>
                <a:ext cx="1289154" cy="659567"/>
              </a:xfrm>
              <a:prstGeom prst="blockArc">
                <a:avLst>
                  <a:gd name="adj1" fmla="val 10312198"/>
                  <a:gd name="adj2" fmla="val 21075240"/>
                  <a:gd name="adj3" fmla="val 379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592CD8D1-18D8-46CC-81CD-17D5105C9E2A}"/>
                  </a:ext>
                </a:extLst>
              </p:cNvPr>
              <p:cNvSpPr/>
              <p:nvPr/>
            </p:nvSpPr>
            <p:spPr>
              <a:xfrm>
                <a:off x="4589488" y="4973302"/>
                <a:ext cx="1289154" cy="659567"/>
              </a:xfrm>
              <a:prstGeom prst="blockArc">
                <a:avLst>
                  <a:gd name="adj1" fmla="val 10312198"/>
                  <a:gd name="adj2" fmla="val 21075240"/>
                  <a:gd name="adj3" fmla="val 3794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Action Button: Blank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AA4789E-36E3-4A16-8F00-953CE05A4FA1}"/>
                </a:ext>
              </a:extLst>
            </p:cNvPr>
            <p:cNvSpPr/>
            <p:nvPr/>
          </p:nvSpPr>
          <p:spPr>
            <a:xfrm>
              <a:off x="3209144" y="4894288"/>
              <a:ext cx="1933731" cy="1682331"/>
            </a:xfrm>
            <a:prstGeom prst="actionButtonBlank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9F5321-796E-47BE-88F6-B7685BAD02A3}"/>
                </a:ext>
              </a:extLst>
            </p:cNvPr>
            <p:cNvSpPr/>
            <p:nvPr/>
          </p:nvSpPr>
          <p:spPr>
            <a:xfrm>
              <a:off x="6113488" y="5201587"/>
              <a:ext cx="2575807" cy="13491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55ADCA3F-E54F-49C7-9271-32C058370CBF}"/>
                </a:ext>
              </a:extLst>
            </p:cNvPr>
            <p:cNvSpPr/>
            <p:nvPr/>
          </p:nvSpPr>
          <p:spPr>
            <a:xfrm>
              <a:off x="9852286" y="4890539"/>
              <a:ext cx="1933731" cy="1682330"/>
            </a:xfrm>
            <a:prstGeom prst="cub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ame 19">
            <a:extLst>
              <a:ext uri="{FF2B5EF4-FFF2-40B4-BE49-F238E27FC236}">
                <a16:creationId xmlns:a16="http://schemas.microsoft.com/office/drawing/2014/main" id="{968E7386-08E9-490F-BF04-1B01E8D14B23}"/>
              </a:ext>
            </a:extLst>
          </p:cNvPr>
          <p:cNvSpPr/>
          <p:nvPr/>
        </p:nvSpPr>
        <p:spPr>
          <a:xfrm>
            <a:off x="-149902" y="0"/>
            <a:ext cx="12341902" cy="6858000"/>
          </a:xfrm>
          <a:prstGeom prst="frame">
            <a:avLst>
              <a:gd name="adj1" fmla="val 1571"/>
            </a:avLst>
          </a:prstGeom>
          <a:pattFill prst="smCheck">
            <a:fgClr>
              <a:srgbClr val="FF0066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D98578-D2D3-452C-A351-B531E409ADC3}"/>
              </a:ext>
            </a:extLst>
          </p:cNvPr>
          <p:cNvSpPr txBox="1"/>
          <p:nvPr/>
        </p:nvSpPr>
        <p:spPr>
          <a:xfrm>
            <a:off x="405983" y="1582508"/>
            <a:ext cx="11271355" cy="3770263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1065"/>
              </a:avLst>
            </a:prstTxWarp>
            <a:spAutoFit/>
          </a:bodyPr>
          <a:lstStyle/>
          <a:p>
            <a:r>
              <a:rPr lang="bn-IN" sz="23900" b="1" dirty="0">
                <a:gradFill>
                  <a:gsLst>
                    <a:gs pos="20000">
                      <a:srgbClr val="FF0000"/>
                    </a:gs>
                    <a:gs pos="98000">
                      <a:srgbClr val="FF3300"/>
                    </a:gs>
                    <a:gs pos="7000">
                      <a:srgbClr val="3333FF"/>
                    </a:gs>
                    <a:gs pos="71000">
                      <a:schemeClr val="accent6"/>
                    </a:gs>
                    <a:gs pos="60000">
                      <a:srgbClr val="00B0F0"/>
                    </a:gs>
                    <a:gs pos="45000">
                      <a:srgbClr val="990099"/>
                    </a:gs>
                    <a:gs pos="31000">
                      <a:srgbClr val="FFFF00"/>
                    </a:gs>
                    <a:gs pos="86000">
                      <a:srgbClr val="C0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76200" dist="762000" dir="10200000" sx="91000" sy="91000" kx="1300200" algn="ctr" rotWithShape="0">
                    <a:schemeClr val="bg1">
                      <a:lumMod val="50000"/>
                      <a:alpha val="51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3900" b="1" dirty="0">
              <a:gradFill>
                <a:gsLst>
                  <a:gs pos="20000">
                    <a:srgbClr val="FF0000"/>
                  </a:gs>
                  <a:gs pos="98000">
                    <a:srgbClr val="FF3300"/>
                  </a:gs>
                  <a:gs pos="7000">
                    <a:srgbClr val="3333FF"/>
                  </a:gs>
                  <a:gs pos="71000">
                    <a:schemeClr val="accent6"/>
                  </a:gs>
                  <a:gs pos="60000">
                    <a:srgbClr val="00B0F0"/>
                  </a:gs>
                  <a:gs pos="45000">
                    <a:srgbClr val="990099"/>
                  </a:gs>
                  <a:gs pos="31000">
                    <a:srgbClr val="FFFF00"/>
                  </a:gs>
                  <a:gs pos="86000">
                    <a:srgbClr val="C00000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76200" dist="762000" dir="10200000" sx="91000" sy="91000" kx="1300200" algn="ctr" rotWithShape="0">
                  <a:schemeClr val="bg1">
                    <a:lumMod val="50000"/>
                    <a:alpha val="51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1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333CFEA-9505-4F25-A6E0-5495A95BA4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60">
            <a:fgClr>
              <a:srgbClr val="FFCC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5F622-BCCB-4023-B769-109A7CA0BDB7}"/>
              </a:ext>
            </a:extLst>
          </p:cNvPr>
          <p:cNvSpPr txBox="1"/>
          <p:nvPr/>
        </p:nvSpPr>
        <p:spPr>
          <a:xfrm>
            <a:off x="159894" y="1690541"/>
            <a:ext cx="11872212" cy="655070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284377"/>
                <a:gd name="adj2" fmla="val 59844"/>
              </a:avLst>
            </a:prstTxWarp>
            <a:spAutoFit/>
          </a:bodyPr>
          <a:lstStyle/>
          <a:p>
            <a:r>
              <a:rPr lang="bn-BD" sz="4000" b="1" dirty="0">
                <a:ln w="3175">
                  <a:solidFill>
                    <a:srgbClr val="CC3300"/>
                  </a:solidFill>
                </a:ln>
                <a:gradFill flip="none" rotWithShape="1">
                  <a:gsLst>
                    <a:gs pos="33000">
                      <a:srgbClr val="66FF33"/>
                    </a:gs>
                    <a:gs pos="14000">
                      <a:schemeClr val="accent2">
                        <a:lumMod val="75000"/>
                      </a:schemeClr>
                    </a:gs>
                    <a:gs pos="88000">
                      <a:srgbClr val="FF0066"/>
                    </a:gs>
                    <a:gs pos="53000">
                      <a:srgbClr val="3333CC"/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৯৫নং দক্ষিণ শাসন সরকারি প্রাথমিক বিদ্যালয়, মোল্লাহাট, বাগেরহাট।</a:t>
            </a:r>
            <a:r>
              <a:rPr lang="bn-IN" sz="4000" b="1" dirty="0">
                <a:ln w="3175">
                  <a:solidFill>
                    <a:srgbClr val="CC3300"/>
                  </a:solidFill>
                </a:ln>
                <a:gradFill flip="none" rotWithShape="1">
                  <a:gsLst>
                    <a:gs pos="33000">
                      <a:srgbClr val="66FF33"/>
                    </a:gs>
                    <a:gs pos="14000">
                      <a:schemeClr val="accent2">
                        <a:lumMod val="75000"/>
                      </a:schemeClr>
                    </a:gs>
                    <a:gs pos="88000">
                      <a:srgbClr val="FF0066"/>
                    </a:gs>
                    <a:gs pos="53000">
                      <a:srgbClr val="3333CC"/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 w="3175">
                <a:solidFill>
                  <a:srgbClr val="CC3300"/>
                </a:solidFill>
              </a:ln>
              <a:gradFill flip="none" rotWithShape="1">
                <a:gsLst>
                  <a:gs pos="33000">
                    <a:srgbClr val="66FF33"/>
                  </a:gs>
                  <a:gs pos="14000">
                    <a:schemeClr val="accent2">
                      <a:lumMod val="75000"/>
                    </a:schemeClr>
                  </a:gs>
                  <a:gs pos="88000">
                    <a:srgbClr val="FF0066"/>
                  </a:gs>
                  <a:gs pos="53000">
                    <a:srgbClr val="3333CC"/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73FDB5CE-942F-49F8-BCE5-48E27C6E9D28}"/>
              </a:ext>
            </a:extLst>
          </p:cNvPr>
          <p:cNvSpPr/>
          <p:nvPr/>
        </p:nvSpPr>
        <p:spPr>
          <a:xfrm>
            <a:off x="299803" y="191525"/>
            <a:ext cx="11732303" cy="1499016"/>
          </a:xfrm>
          <a:prstGeom prst="ribbon2">
            <a:avLst>
              <a:gd name="adj1" fmla="val 20667"/>
              <a:gd name="adj2" fmla="val 5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>
                <a:gd name="adj" fmla="val 30131"/>
              </a:avLst>
            </a:prstTxWarp>
            <a:noAutofit/>
          </a:bodyPr>
          <a:lstStyle/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 পরিচিতি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678d381d3a82d6305680eef0d5f8950b2.gif">
            <a:extLst>
              <a:ext uri="{FF2B5EF4-FFF2-40B4-BE49-F238E27FC236}">
                <a16:creationId xmlns:a16="http://schemas.microsoft.com/office/drawing/2014/main" id="{6B015320-0128-4C05-B06D-1AEA8E43CE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4263" y="2733887"/>
            <a:ext cx="2923473" cy="39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1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A56276-A94E-402F-9871-6C3DA19FFD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bbon: Curved and Tilted Down 1">
            <a:extLst>
              <a:ext uri="{FF2B5EF4-FFF2-40B4-BE49-F238E27FC236}">
                <a16:creationId xmlns:a16="http://schemas.microsoft.com/office/drawing/2014/main" id="{7CCBB8BC-2596-4BB2-B168-03AC5A1ED42D}"/>
              </a:ext>
            </a:extLst>
          </p:cNvPr>
          <p:cNvSpPr/>
          <p:nvPr/>
        </p:nvSpPr>
        <p:spPr>
          <a:xfrm>
            <a:off x="900907" y="343172"/>
            <a:ext cx="10500588" cy="1603948"/>
          </a:xfrm>
          <a:prstGeom prst="ellipseRibbon">
            <a:avLst>
              <a:gd name="adj1" fmla="val 19845"/>
              <a:gd name="adj2" fmla="val 50000"/>
              <a:gd name="adj3" fmla="val 12500"/>
            </a:avLst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1FC673-5E00-4BF6-A483-8D76AC9FD56F}"/>
              </a:ext>
            </a:extLst>
          </p:cNvPr>
          <p:cNvGrpSpPr/>
          <p:nvPr/>
        </p:nvGrpSpPr>
        <p:grpSpPr>
          <a:xfrm>
            <a:off x="9650081" y="3301137"/>
            <a:ext cx="1751414" cy="2184109"/>
            <a:chOff x="9500567" y="3020651"/>
            <a:chExt cx="2154264" cy="2728068"/>
          </a:xfrm>
          <a:effectLst>
            <a:reflection blurRad="6350" stA="50000" endA="295" endPos="92000" dist="101600" dir="5400000" sy="-100000" algn="bl" rotWithShape="0"/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0B5A39-549E-48BC-BA82-20D691BD0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567" y="3020651"/>
              <a:ext cx="2154264" cy="272806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F0DB01-F7C4-4E4E-A939-0DE1F4D65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903" y="3426306"/>
              <a:ext cx="1647592" cy="1916761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9104CE7-4FD3-4682-BC44-9D0F3DDFF280}"/>
              </a:ext>
            </a:extLst>
          </p:cNvPr>
          <p:cNvSpPr txBox="1"/>
          <p:nvPr/>
        </p:nvSpPr>
        <p:spPr>
          <a:xfrm>
            <a:off x="188438" y="3429000"/>
            <a:ext cx="8994236" cy="3046988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0066CC"/>
                    </a:gs>
                    <a:gs pos="47000">
                      <a:srgbClr val="FF0000"/>
                    </a:gs>
                    <a:gs pos="73000">
                      <a:srgbClr val="00B0F0"/>
                    </a:gs>
                    <a:gs pos="100000">
                      <a:srgbClr val="FF3399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নামঃ রাধেশ্যাম হালদার</a:t>
            </a:r>
          </a:p>
          <a:p>
            <a:pPr algn="ctr"/>
            <a:r>
              <a:rPr lang="bn-BD" sz="4800" b="1" dirty="0">
                <a:gradFill>
                  <a:gsLst>
                    <a:gs pos="0">
                      <a:srgbClr val="FF0000"/>
                    </a:gs>
                    <a:gs pos="23000">
                      <a:srgbClr val="0066CC"/>
                    </a:gs>
                    <a:gs pos="47000">
                      <a:srgbClr val="FF0000"/>
                    </a:gs>
                    <a:gs pos="73000">
                      <a:srgbClr val="00B0F0"/>
                    </a:gs>
                    <a:gs pos="100000">
                      <a:srgbClr val="FF3399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pPr algn="ctr"/>
            <a:r>
              <a:rPr lang="bn-BD" sz="4800" b="1" dirty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0066CC"/>
                    </a:gs>
                    <a:gs pos="47000">
                      <a:srgbClr val="66FFFF"/>
                    </a:gs>
                    <a:gs pos="73000">
                      <a:srgbClr val="FF9900"/>
                    </a:gs>
                    <a:gs pos="100000">
                      <a:srgbClr val="0066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০১৮৩৪৩৪৪৪৭৭</a:t>
            </a:r>
          </a:p>
          <a:p>
            <a:pPr algn="ctr"/>
            <a:r>
              <a:rPr lang="bn-BD" sz="4800" b="1" dirty="0">
                <a:gradFill>
                  <a:gsLst>
                    <a:gs pos="0">
                      <a:srgbClr val="FF0000"/>
                    </a:gs>
                    <a:gs pos="23000">
                      <a:srgbClr val="0066CC"/>
                    </a:gs>
                    <a:gs pos="47000">
                      <a:srgbClr val="66FFFF"/>
                    </a:gs>
                    <a:gs pos="73000">
                      <a:srgbClr val="00B0F0"/>
                    </a:gs>
                    <a:gs pos="100000">
                      <a:srgbClr val="FF3399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4400" b="1" dirty="0">
                <a:gradFill>
                  <a:gsLst>
                    <a:gs pos="0">
                      <a:srgbClr val="FF0000"/>
                    </a:gs>
                    <a:gs pos="23000">
                      <a:srgbClr val="0066CC"/>
                    </a:gs>
                    <a:gs pos="47000">
                      <a:srgbClr val="66FFFF"/>
                    </a:gs>
                    <a:gs pos="73000">
                      <a:srgbClr val="00B0F0"/>
                    </a:gs>
                    <a:gs pos="100000">
                      <a:srgbClr val="FF3399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radhe</a:t>
            </a:r>
            <a:r>
              <a:rPr lang="en-US" sz="4400" b="1" dirty="0">
                <a:gradFill>
                  <a:gsLst>
                    <a:gs pos="0">
                      <a:srgbClr val="FF0000"/>
                    </a:gs>
                    <a:gs pos="23000">
                      <a:srgbClr val="0066CC"/>
                    </a:gs>
                    <a:gs pos="47000">
                      <a:srgbClr val="66FFFF"/>
                    </a:gs>
                    <a:gs pos="73000">
                      <a:srgbClr val="00B0F0"/>
                    </a:gs>
                    <a:gs pos="100000">
                      <a:srgbClr val="FF3399"/>
                    </a:gs>
                  </a:gsLst>
                  <a:path path="circle">
                    <a:fillToRect l="50000" t="50000" r="50000" b="5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01834</a:t>
            </a:r>
            <a:r>
              <a:rPr lang="en-US" sz="4400" b="1" dirty="0">
                <a:gradFill>
                  <a:gsLst>
                    <a:gs pos="0">
                      <a:srgbClr val="FF0000"/>
                    </a:gs>
                    <a:gs pos="23000">
                      <a:srgbClr val="0066CC"/>
                    </a:gs>
                    <a:gs pos="47000">
                      <a:srgbClr val="66FFFF"/>
                    </a:gs>
                    <a:gs pos="73000">
                      <a:srgbClr val="00B0F0"/>
                    </a:gs>
                    <a:gs pos="100000">
                      <a:srgbClr val="FF3399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4800" b="1" dirty="0">
              <a:gradFill>
                <a:gsLst>
                  <a:gs pos="0">
                    <a:srgbClr val="FF0000"/>
                  </a:gs>
                  <a:gs pos="23000">
                    <a:srgbClr val="0066CC"/>
                  </a:gs>
                  <a:gs pos="47000">
                    <a:srgbClr val="66FFFF"/>
                  </a:gs>
                  <a:gs pos="73000">
                    <a:srgbClr val="00B0F0"/>
                  </a:gs>
                  <a:gs pos="100000">
                    <a:srgbClr val="FF3399"/>
                  </a:gs>
                </a:gsLst>
                <a:path path="circle">
                  <a:fillToRect l="50000" t="50000" r="50000" b="5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32E129-0A71-453B-BE35-039533FFF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1C05-1974-4347-8803-EAE489BC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815" y="1841954"/>
            <a:ext cx="10314214" cy="4783698"/>
          </a:xfrm>
          <a:solidFill>
            <a:srgbClr val="FFC000"/>
          </a:solidFill>
          <a:ln w="76200">
            <a:solidFill>
              <a:srgbClr val="7030A0"/>
            </a:solidFill>
            <a:prstDash val="sysDash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marL="0" indent="0" algn="ctr">
              <a:buNone/>
            </a:pP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পরিমাপ </a:t>
            </a:r>
          </a:p>
          <a:p>
            <a:pPr marL="0" indent="0" algn="ctr">
              <a:buNone/>
            </a:pPr>
            <a:r>
              <a:rPr lang="bn-IN" sz="4000" b="1" dirty="0">
                <a:gradFill flip="none" rotWithShape="1">
                  <a:gsLst>
                    <a:gs pos="0">
                      <a:srgbClr val="66FFFF"/>
                    </a:gs>
                    <a:gs pos="23000">
                      <a:srgbClr val="0066CC"/>
                    </a:gs>
                    <a:gs pos="72000">
                      <a:srgbClr val="FF0000"/>
                    </a:gs>
                    <a:gs pos="100000">
                      <a:srgbClr val="FF99FF"/>
                    </a:gs>
                  </a:gsLst>
                  <a:lin ang="162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আয়তের ক্ষেত্রফল </a:t>
            </a:r>
          </a:p>
          <a:p>
            <a:pPr marL="0" indent="0" algn="ctr">
              <a:buNone/>
            </a:pP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pPr marL="0" indent="0" algn="ctr">
              <a:buNone/>
            </a:pP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12-02-2020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bbon: Curved and Tilted Up 5">
            <a:extLst>
              <a:ext uri="{FF2B5EF4-FFF2-40B4-BE49-F238E27FC236}">
                <a16:creationId xmlns:a16="http://schemas.microsoft.com/office/drawing/2014/main" id="{A46BD97C-9335-4794-9821-A6D78E209B9C}"/>
              </a:ext>
            </a:extLst>
          </p:cNvPr>
          <p:cNvSpPr/>
          <p:nvPr/>
        </p:nvSpPr>
        <p:spPr>
          <a:xfrm>
            <a:off x="1211258" y="481093"/>
            <a:ext cx="9962927" cy="990893"/>
          </a:xfrm>
          <a:prstGeom prst="ellipseRibbon2">
            <a:avLst>
              <a:gd name="adj1" fmla="val 15013"/>
              <a:gd name="adj2" fmla="val 100000"/>
              <a:gd name="adj3" fmla="val 12500"/>
            </a:avLst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2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092BC-EBE2-4B9B-BED3-7A318260D2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75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88E37686-AD45-45D8-B967-9B9B9C6D3C8B}"/>
              </a:ext>
            </a:extLst>
          </p:cNvPr>
          <p:cNvSpPr/>
          <p:nvPr/>
        </p:nvSpPr>
        <p:spPr>
          <a:xfrm>
            <a:off x="1170586" y="179882"/>
            <a:ext cx="9850828" cy="1633935"/>
          </a:xfrm>
          <a:prstGeom prst="horizontalScroll">
            <a:avLst>
              <a:gd name="adj" fmla="val 2052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6000" dirty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>
              <a:solidFill>
                <a:srgbClr val="66FF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BF8638A6-9B83-46EF-9070-401AC328A02D}"/>
              </a:ext>
            </a:extLst>
          </p:cNvPr>
          <p:cNvSpPr/>
          <p:nvPr/>
        </p:nvSpPr>
        <p:spPr>
          <a:xfrm>
            <a:off x="44970" y="1588957"/>
            <a:ext cx="12192001" cy="5269043"/>
          </a:xfrm>
          <a:prstGeom prst="irregularSeal2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২৪.২.১ আয়তক্ষেত্র ও বর্গক্ষেত্রের ক্ষেত্রফলের সূত্র বলতে ও ব্যবহার করতে পারবে। </a:t>
            </a:r>
          </a:p>
          <a:p>
            <a:pPr algn="ctr"/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66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0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bbon: Tilted Down 10">
            <a:extLst>
              <a:ext uri="{FF2B5EF4-FFF2-40B4-BE49-F238E27FC236}">
                <a16:creationId xmlns:a16="http://schemas.microsoft.com/office/drawing/2014/main" id="{6B4B257F-D03E-4AFA-84DE-4991A0E6D4F4}"/>
              </a:ext>
            </a:extLst>
          </p:cNvPr>
          <p:cNvSpPr/>
          <p:nvPr/>
        </p:nvSpPr>
        <p:spPr>
          <a:xfrm>
            <a:off x="569626" y="78124"/>
            <a:ext cx="10777928" cy="1747502"/>
          </a:xfrm>
          <a:prstGeom prst="ribbon">
            <a:avLst>
              <a:gd name="adj1" fmla="val 0"/>
              <a:gd name="adj2" fmla="val 50000"/>
            </a:avLst>
          </a:prstGeom>
          <a:solidFill>
            <a:srgbClr val="C0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এখন একটি ভিডিও দেখি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25F792-FF31-4724-902A-3151D1A67D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FD40B-5BBF-45A4-A445-AE8341D4D3AA}"/>
              </a:ext>
            </a:extLst>
          </p:cNvPr>
          <p:cNvSpPr txBox="1"/>
          <p:nvPr/>
        </p:nvSpPr>
        <p:spPr>
          <a:xfrm>
            <a:off x="1214203" y="344774"/>
            <a:ext cx="9998440" cy="132343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নিয়ে পূর্বজ্ঞান যাচাই </a:t>
            </a:r>
            <a:endParaRPr lang="en-US" sz="80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8F113-A947-478B-88E5-871D0C86CD4A}"/>
              </a:ext>
            </a:extLst>
          </p:cNvPr>
          <p:cNvSpPr txBox="1"/>
          <p:nvPr/>
        </p:nvSpPr>
        <p:spPr>
          <a:xfrm>
            <a:off x="1389088" y="2706860"/>
            <a:ext cx="9413824" cy="1107996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ভিডিওতে আমরা কী দেখেছি?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35830-B4CE-48FB-8094-CCFB592FB9AB}"/>
              </a:ext>
            </a:extLst>
          </p:cNvPr>
          <p:cNvSpPr txBox="1"/>
          <p:nvPr/>
        </p:nvSpPr>
        <p:spPr>
          <a:xfrm>
            <a:off x="204866" y="4808055"/>
            <a:ext cx="11782268" cy="1015663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আয়তের ক্ষেত্রফল সম্পর্কে ধারণা পেয়েছি।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508</Words>
  <Application>Microsoft Office PowerPoint</Application>
  <PresentationFormat>Widescreen</PresentationFormat>
  <Paragraphs>97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পূর্ব জ্ঞান যাচাই</vt:lpstr>
      <vt:lpstr>PowerPoint Presentation</vt:lpstr>
      <vt:lpstr>পাঠ ঘোষণা  </vt:lpstr>
      <vt:lpstr>মূল প্রশ্ন</vt:lpstr>
      <vt:lpstr>বাস্তব পর্যায়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212</cp:revision>
  <dcterms:created xsi:type="dcterms:W3CDTF">2019-09-08T15:06:19Z</dcterms:created>
  <dcterms:modified xsi:type="dcterms:W3CDTF">2020-02-18T08:39:35Z</dcterms:modified>
</cp:coreProperties>
</file>