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</a:t>
            </a:r>
            <a:r>
              <a:rPr lang="en-US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Senamul</a:t>
            </a:r>
            <a:r>
              <a:rPr lang="en-US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00800" y="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senamul123@gmail.com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13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/>
              </a:rPr>
              <a:t>আজকের পাঠে সবাইকে স্বাগতম</a:t>
            </a:r>
            <a:endParaRPr lang="en-US" sz="40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469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47800"/>
            <a:ext cx="569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ক। নায়াগ্রা কোথায় অবস্থিত?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জাপান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13360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ভারত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কানাডা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971800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৪।রাশিয়া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10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খ। নায়াগ্রা জলপ্রপাত পড়ছে-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১। পাহাড় থেকে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4648200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২। সমতল ভূমি থেকে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638800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৩। কোন উঁচু স্থান থেকে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5638800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৪।পাহাড়ি ঢল থেকে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9796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95600"/>
            <a:ext cx="32766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489796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971800"/>
            <a:ext cx="32766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7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_1.png"/>
          <p:cNvPicPr>
            <a:picLocks noChangeAspect="1"/>
          </p:cNvPicPr>
          <p:nvPr/>
        </p:nvPicPr>
        <p:blipFill rotWithShape="1">
          <a:blip r:embed="rId2" cstate="print"/>
          <a:srcRect l="841" t="1330" r="3044" b="5571"/>
          <a:stretch/>
        </p:blipFill>
        <p:spPr>
          <a:xfrm>
            <a:off x="5715000" y="1243035"/>
            <a:ext cx="2667000" cy="3405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5029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 নং-১-ক। নায়াগ্রা জলপ্রাত এবং ঝর্ণার পার্থক্য লেখ?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91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 নং-২-খ। নায়াগ্রা জলপ্রপাত সম্পর্কে পাঁচটি বাক্য লিখ।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hool_1.png"/>
          <p:cNvPicPr>
            <a:picLocks noChangeAspect="1"/>
          </p:cNvPicPr>
          <p:nvPr/>
        </p:nvPicPr>
        <p:blipFill rotWithShape="1">
          <a:blip r:embed="rId2" cstate="print"/>
          <a:srcRect l="841" t="1330" r="3044" b="5571"/>
          <a:stretch/>
        </p:blipFill>
        <p:spPr>
          <a:xfrm>
            <a:off x="304800" y="1223984"/>
            <a:ext cx="2667000" cy="3405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614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1B04C4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1B04C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/>
                <a:cs typeface="NikoshBAN" pitchFamily="2" charset="0"/>
              </a:rPr>
              <a:t>১। নায়াগ্রা কোথায় অবস্থিত ?</a:t>
            </a:r>
            <a:endParaRPr lang="en-US" sz="3600" dirty="0"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/>
                <a:cs typeface="NikoshBAN" pitchFamily="2" charset="0"/>
              </a:rPr>
              <a:t>২। নায়াগ্রার জল কোথায় যায় ?</a:t>
            </a:r>
            <a:endParaRPr lang="en-US" sz="3200" dirty="0"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97387" y="2094985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dirty="0">
                <a:solidFill>
                  <a:srgbClr val="FFFF00"/>
                </a:solidFill>
                <a:latin typeface="NikoshBAN"/>
                <a:cs typeface="NikoshBAN" pitchFamily="2" charset="0"/>
              </a:rPr>
              <a:t>?</a:t>
            </a:r>
            <a:endParaRPr lang="en-US" dirty="0"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jn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09850"/>
            <a:ext cx="27432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gmjn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590800"/>
            <a:ext cx="27432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41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2563743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92D050"/>
                </a:solidFill>
                <a:latin typeface="NikoshBAN"/>
                <a:cs typeface="NikoshBAN" pitchFamily="2" charset="0"/>
              </a:rPr>
              <a:t>সবাইকে ধন্যবাদ</a:t>
            </a:r>
            <a:endParaRPr lang="en-US" sz="4000" dirty="0">
              <a:solidFill>
                <a:srgbClr val="92D05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AB237B-A78D-45A1-8EEB-036CA1B7584B}"/>
              </a:ext>
            </a:extLst>
          </p:cNvPr>
          <p:cNvSpPr txBox="1">
            <a:spLocks/>
          </p:cNvSpPr>
          <p:nvPr/>
        </p:nvSpPr>
        <p:spPr>
          <a:xfrm>
            <a:off x="2048301" y="545911"/>
            <a:ext cx="7124131" cy="981005"/>
          </a:xfrm>
          <a:prstGeom prst="rect">
            <a:avLst/>
          </a:prstGeom>
          <a:noFill/>
          <a:ln w="5715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5BCA56-C763-417C-91EB-FB6B569155B9}"/>
              </a:ext>
            </a:extLst>
          </p:cNvPr>
          <p:cNvSpPr txBox="1">
            <a:spLocks/>
          </p:cNvSpPr>
          <p:nvPr/>
        </p:nvSpPr>
        <p:spPr>
          <a:xfrm>
            <a:off x="-381000" y="1563673"/>
            <a:ext cx="5181600" cy="43513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সেনামুল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BD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মালশ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রকারি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বগুড়া।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00993B-E976-429D-9C44-BCC88724133C}"/>
              </a:ext>
            </a:extLst>
          </p:cNvPr>
          <p:cNvSpPr txBox="1">
            <a:spLocks/>
          </p:cNvSpPr>
          <p:nvPr/>
        </p:nvSpPr>
        <p:spPr>
          <a:xfrm>
            <a:off x="4191000" y="1549818"/>
            <a:ext cx="4724400" cy="38070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4472C4">
                <a:lumMod val="60000"/>
                <a:lumOff val="40000"/>
              </a:srgbClr>
            </a:solidFill>
          </a:ln>
          <a:effectLst>
            <a:softEdge rad="635000"/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bn-BD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 </a:t>
            </a:r>
            <a:r>
              <a:rPr kumimoji="0" lang="bn-BD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– </a:t>
            </a:r>
            <a:r>
              <a:rPr lang="bn-BD" noProof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endParaRPr kumimoji="0" lang="bn-B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 – বাংলা</a:t>
            </a:r>
          </a:p>
          <a:p>
            <a:pPr marL="0" indent="0">
              <a:buNone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পাঠের </a:t>
            </a: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lang="bn-BD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দেখে এলাম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নায়াগ্রা </a:t>
            </a:r>
            <a:endParaRPr kumimoji="0" lang="bn-B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তোমরা নিশ্চয়ই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….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সময়ঃ৪৫মিনিট</a:t>
            </a: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41564"/>
            <a:ext cx="43434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817884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 গল্প পড়ে মূলভাব বুঝতে পারবে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৬ পাঠ্য বইয়ের নির্দিষ্ট বিষয়ের বর্ণনা মূলভাব লিখতে পারবে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৪.৩  যুক্তবর্ণ সহযোগে গঠিত নতুন নতুন শব্দ ব্যবহার করে বাক্য</a:t>
            </a:r>
          </a:p>
          <a:p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লিখতে পারবে।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610" y="103257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3"/>
                </a:solidFill>
                <a:latin typeface="NikoshBAN"/>
              </a:rPr>
              <a:t>এসো কিছু ছবি দেখি </a:t>
            </a:r>
            <a:endParaRPr lang="en-US" sz="4000" dirty="0">
              <a:solidFill>
                <a:schemeClr val="accent3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88" y="4449907"/>
            <a:ext cx="2535212" cy="1581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4368944"/>
            <a:ext cx="251460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4938"/>
            <a:ext cx="2514600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88" y="1394938"/>
            <a:ext cx="2535212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36" y="2286000"/>
            <a:ext cx="2876322" cy="241731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514600" y="225594"/>
            <a:ext cx="3657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1B04C4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dirty="0">
              <a:solidFill>
                <a:srgbClr val="1B04C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931877"/>
            <a:ext cx="752452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দেখে এলাম নায়াগ্রা</a:t>
            </a:r>
            <a:endParaRPr lang="en-US" sz="4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286000"/>
            <a:ext cx="2876322" cy="241731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099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905000"/>
            <a:ext cx="1900200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53000"/>
            <a:ext cx="2198371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905000"/>
            <a:ext cx="2286000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870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971800"/>
            <a:ext cx="2590800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2590800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00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7650"/>
            <a:ext cx="590160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1B04C4"/>
                </a:solidFill>
                <a:latin typeface="NikoshBAN" pitchFamily="2" charset="0"/>
                <a:cs typeface="NikoshBAN" pitchFamily="2" charset="0"/>
              </a:rPr>
              <a:t>যুক্তবর্ণ ভেঙ্গে বাক্যে প্রয়োগ</a:t>
            </a:r>
            <a:endParaRPr lang="en-US" sz="4000" dirty="0">
              <a:solidFill>
                <a:srgbClr val="1B04C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4800" y="2590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843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গল্প = ল্প= ল+প; আমি গল্পের বই পড়তে ভালোবাসি।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8996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বন্ধু = ন্ধু = ন+ধ+উ কার; আমি বন্ধুর সাথে 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চিড়িয়াখানায় </a:t>
            </a:r>
          </a:p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বেড়াতে 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গিয়েছিলাম। </a:t>
            </a:r>
            <a:endParaRPr lang="bn-BD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799" y="3352800"/>
            <a:ext cx="792957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 শিখি এবং বাক্য তৈরি করি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19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হবরে </a:t>
            </a:r>
            <a:r>
              <a:rPr lang="bn-BD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= গর্ত; সাপ গহবরে বাস করে।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181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দ্রুত গতিতে= জোরে যাওয়া; রনি দ্রুত </a:t>
            </a:r>
            <a:endParaRPr lang="bn-BD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গতিতে </a:t>
            </a: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 চলে গেল।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ghkmgv.jpg"/>
          <p:cNvPicPr>
            <a:picLocks noChangeAspect="1"/>
          </p:cNvPicPr>
          <p:nvPr/>
        </p:nvPicPr>
        <p:blipFill rotWithShape="1">
          <a:blip r:embed="rId2" cstate="print"/>
          <a:srcRect l="2239" t="3285" r="1494" b="1193"/>
          <a:stretch/>
        </p:blipFill>
        <p:spPr>
          <a:xfrm>
            <a:off x="-20782" y="2514600"/>
            <a:ext cx="32766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yghkmgv.jpg"/>
          <p:cNvPicPr>
            <a:picLocks noChangeAspect="1"/>
          </p:cNvPicPr>
          <p:nvPr/>
        </p:nvPicPr>
        <p:blipFill rotWithShape="1">
          <a:blip r:embed="rId2" cstate="print"/>
          <a:srcRect l="2239" t="3285" r="1494" b="1193"/>
          <a:stretch/>
        </p:blipFill>
        <p:spPr>
          <a:xfrm>
            <a:off x="5562600" y="2514600"/>
            <a:ext cx="32766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17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239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snc</dc:creator>
  <cp:lastModifiedBy>snc</cp:lastModifiedBy>
  <cp:revision>18</cp:revision>
  <dcterms:created xsi:type="dcterms:W3CDTF">2006-08-16T00:00:00Z</dcterms:created>
  <dcterms:modified xsi:type="dcterms:W3CDTF">2020-02-18T06:16:20Z</dcterms:modified>
</cp:coreProperties>
</file>