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&#2439;-&#2478;&#2503;&#2439;&#2482;delwara1979@gmail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" y="1142999"/>
            <a:ext cx="7772400" cy="51721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304800"/>
            <a:ext cx="5257800" cy="6902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মাল্টিমিডিয়া ক্লাস রুমে সবাইকে স্বাগতম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0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124200" y="685800"/>
            <a:ext cx="281940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 ৪। উভচর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download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263" y="1905000"/>
            <a:ext cx="254327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67000" y="4114801"/>
            <a:ext cx="579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আঁইশবিহীন।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ত্বক নরম,পাতলা,ভেজা ও গ্রন্থিযুক্ত।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শীতল রক্তের প্রাণী।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পানিতে ডিম পাড়ে।জীবনচক্রে সাধারণত ব্যাঙচি দশা দেখা যায।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81249" y="656590"/>
            <a:ext cx="2286000" cy="8966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৫।  </a:t>
            </a:r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সরীসৃপ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7" name="Picture 3" descr="C:\Users\i\Desktop\download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87" y="1905000"/>
            <a:ext cx="2847975" cy="160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images (17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162" y="1905000"/>
            <a:ext cx="2828925" cy="1619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i\Desktop\images (2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809" y="1879600"/>
            <a:ext cx="2948141" cy="1644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5000" y="367031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টিকটিকি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54642" y="354839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কুমির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359158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সাপ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67000" y="4071610"/>
            <a:ext cx="4038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বুকে ভর করে চলে।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ত্বক শুষ্ক ও আঁইশ যুক্ত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চার পায়ে পাঁচটি করে নখরযুক্ত আংগুল আছে।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3" grpId="1" animBg="1"/>
      <p:bldP spid="2" grpId="0"/>
      <p:bldP spid="2" grpId="1"/>
      <p:bldP spid="8" grpId="0" animBg="1"/>
      <p:bldP spid="5" grpId="0"/>
      <p:bldP spid="9" grpId="0"/>
      <p:bldP spid="1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124200" y="350520"/>
            <a:ext cx="2514600" cy="1143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৬।  </a:t>
            </a:r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পক্ষীকূল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download (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2000250"/>
            <a:ext cx="2524125" cy="1809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1981200"/>
            <a:ext cx="2505075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download (9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" y="2000250"/>
            <a:ext cx="2748197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76400" y="4038600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পালকে আবৃত।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দুইটি ডানা,দুটি পা ও একটি চঞ্চু আছে।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ফুসফুসের সাথে বায়ুথলি থাকায় সহজে উড়তে পারে।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উষ্ণ রক্তের প্রাণী।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হাড় শক্ত,হালকা ও ফাঁপা।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905125"/>
            <a:ext cx="914400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কাক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67860" y="3211205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দোয়েল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2000250"/>
            <a:ext cx="1185861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হাঁস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29560" y="388620"/>
            <a:ext cx="3276600" cy="1066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৭। স্তন্যপায়ী প্রাণী </a:t>
            </a:r>
            <a:endParaRPr lang="en-US" sz="32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3" name="Picture 5" descr="C:\Users\i\Desktop\download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1" y="1718607"/>
            <a:ext cx="28289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i\Desktop\images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6" y="1616720"/>
            <a:ext cx="2902490" cy="174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i\Desktop\download (10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120" y="1616720"/>
            <a:ext cx="26193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531301" y="3418840"/>
            <a:ext cx="6477000" cy="318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লোমে আবৃত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স্তন্যপায়ী প্রাণীরা সন্তান প্রসব ক্রে।তবে এর ব্যতিক্রম আছে, যেমন- প্লাটিপাস।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উষ্ণ রক্তের প্রাণী।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চোয়ালে বিভিন্ন ধরনের দাঁত থাকে।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শিশুরা মাতৃদুগ্ধ পান করে বড় হয়।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হৃৎপিন্ড চার প্রকোষ্ঠ বিশিষ্ট।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/>
      <p:bldP spid="3" grpId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12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6764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667000" y="619760"/>
            <a:ext cx="3352800" cy="76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দলগত কাজ </a:t>
            </a:r>
            <a:endParaRPr lang="en-US" sz="36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0574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প্রথম  দল মেরুদন্ডী প্রাণীর সাতটি শ্রেণীর নাম লেখবে এবং ১নং শ্রেণীর প্রাণীদের বৈশিষ্ট্য ব্যাখ্যা করবে। </a:t>
            </a:r>
            <a:r>
              <a:rPr lang="bn-IN" dirty="0" smtClean="0"/>
              <a:t>।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6140" y="3124200"/>
            <a:ext cx="723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২য় দল মেরুদন্ডী </a:t>
            </a:r>
            <a:r>
              <a:rPr lang="bn-IN" sz="2800" b="1" dirty="0">
                <a:latin typeface="Nikosh" pitchFamily="2" charset="0"/>
                <a:cs typeface="Nikosh" pitchFamily="2" charset="0"/>
              </a:rPr>
              <a:t>প্রাণীর সাতটি শ্রেণীর নাম লেখবে </a:t>
            </a: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এবং ২ নং শ্রেণীর প্রাণীদের বৈশিষ্ট্য ব্যাখ্যা করবে।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89000" y="4273530"/>
            <a:ext cx="702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এভাবে পর্যাযক্রমে ৩য়,৪র্থ,৫ম,৬ষ্ট,ও ৭ম দল প্রত্যকে মেরুদন্ডী প্রাণীর সাতটি শ্রেণীর নাম লেখবে এবং প্রত্যক দল ক্রমানুযায়ী ৩য়,৪র্থ,৫ম,৬ষ্ট ও ৭ম নং শ্রেণীর বৈশিষ্ট্য ব্যাখ্যা করবে।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590800" y="533400"/>
            <a:ext cx="3505200" cy="1066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মূল্যায়ন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4384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১। মেরুদন্ডি প্রাণীর উপ পর্ব কয়টি এবং কি কি?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315723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২। কনড্রিকথিস শ্রেণীর দুটি প্রাণীর নাম বলো।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9624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৩। মেরুদন্ডী প্রাণীকে কয়টি শ্রেণীতে বিভক্ত করা যায়?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1240" y="4648201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৪। স্তন্যপায়ী প্রাণীর হৃৎপিন্ড কয় প্রকোষ্ঠ বিশিষ্ট?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2286000" y="609600"/>
            <a:ext cx="4114800" cy="1447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বাড়ির কাজ </a:t>
            </a:r>
            <a:endParaRPr lang="en-US" sz="36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3352800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তুমি তোমার পরিবেশ থেকে কয়েকটি মেরুদন্ডী প্রাণী সংগ্রহ কর এবং এদের বৈশিষ্ট্যগুলো লিপিবদ্ধ কর।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i\Desktop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60" y="1600200"/>
            <a:ext cx="6553199" cy="4360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52600" y="4800600"/>
            <a:ext cx="5029200" cy="842665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bn-IN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ধন্যবাদ</a:t>
            </a:r>
            <a:r>
              <a:rPr lang="bn-IN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159" y="609600"/>
            <a:ext cx="6400800" cy="83820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</a:bodyPr>
          <a:lstStyle/>
          <a:p>
            <a:pPr algn="ctr"/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আজকের মতো ক্লাস এখানেই শেষ। সবাই ভাল থাকবে।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19400" y="457200"/>
            <a:ext cx="2971800" cy="1295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পরিচিতি </a:t>
            </a:r>
            <a:endParaRPr lang="en-US" sz="24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5920" y="2895600"/>
            <a:ext cx="41529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দেলওয়ারা বেগম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সহকারি শিক্ষক (বি, এসসি)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আলতাদীঘি স্নাতক মাদরাসা,শেরপুর,বগুড়া। 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মোবাইলঃ ০১৭২৮২৪৭৯১০</a:t>
            </a:r>
          </a:p>
          <a:p>
            <a:r>
              <a:rPr lang="bn-IN" sz="2000" b="1" dirty="0" smtClean="0">
                <a:latin typeface="Nikosh" pitchFamily="2" charset="0"/>
                <a:cs typeface="Nikosh" pitchFamily="2" charset="0"/>
                <a:hlinkClick r:id="rId2"/>
              </a:rPr>
              <a:t>ই-মেইল </a:t>
            </a:r>
            <a:r>
              <a:rPr lang="en-US" sz="2000" b="1" dirty="0" smtClean="0">
                <a:latin typeface="Nikosh" pitchFamily="2" charset="0"/>
                <a:cs typeface="Nikosh" pitchFamily="2" charset="0"/>
                <a:hlinkClick r:id="rId2"/>
              </a:rPr>
              <a:t>delwara1979@gmail.com</a:t>
            </a:r>
            <a:r>
              <a:rPr lang="en-US" sz="2000" b="1" dirty="0" smtClean="0">
                <a:latin typeface="Nikosh" pitchFamily="2" charset="0"/>
                <a:cs typeface="Nikosh" pitchFamily="2" charset="0"/>
              </a:rPr>
              <a:t> </a:t>
            </a:r>
            <a:endParaRPr lang="bn-IN" sz="2000" b="1" dirty="0" smtClean="0">
              <a:latin typeface="Nikosh" pitchFamily="2" charset="0"/>
              <a:cs typeface="Nikosh" pitchFamily="2" charset="0"/>
            </a:endParaRPr>
          </a:p>
          <a:p>
            <a:r>
              <a:rPr lang="bn-IN" sz="2400" b="1" dirty="0" smtClean="0"/>
              <a:t>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2819400"/>
            <a:ext cx="2743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শ্রেণীঃ ৮ম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বিষয়ঃ বিজ্ঞান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অধ্যায়ঃ প্রথম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তারিখঃ ১০/০২/২০২০ ইং</a:t>
            </a:r>
          </a:p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সময়ঃ ৪৫মিনিট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D:\Image\69413891_410833392902020_5683957606402490368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81828"/>
            <a:ext cx="1742757" cy="13070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i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828662"/>
            <a:ext cx="3326557" cy="242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i\Desktop\images (10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66" b="15391"/>
          <a:stretch/>
        </p:blipFill>
        <p:spPr bwMode="auto">
          <a:xfrm>
            <a:off x="2317750" y="1894566"/>
            <a:ext cx="3086100" cy="222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images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80" y="1821505"/>
            <a:ext cx="3556000" cy="2366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508002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latin typeface="Nikosh" pitchFamily="2" charset="0"/>
                <a:cs typeface="Nikosh" pitchFamily="2" charset="0"/>
              </a:rPr>
              <a:t>বলোত এগুলো কী ধরনের প্রাণী? </a:t>
            </a:r>
            <a:endParaRPr lang="en-US" sz="36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7428" y="4495800"/>
            <a:ext cx="5149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মেরুদন্ডী প্রাণী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2320" y="1366997"/>
            <a:ext cx="51816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আজকের পাঠ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020" y="3726791"/>
            <a:ext cx="6172200" cy="46166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2400" dirty="0" smtClean="0">
                <a:latin typeface="Nikosh" pitchFamily="2" charset="0"/>
                <a:cs typeface="Nikosh" pitchFamily="2" charset="0"/>
              </a:rPr>
              <a:t>মেরুদন্ডী প্রাণীর শ্রেণীবিন্যাস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2720" y="19812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92580" y="1295400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পাঠ শেষে শিক্ষার্থীরা............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2700" y="2286000"/>
            <a:ext cx="5638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১। কর্ডাটা পর্বের উপ পর্বের নাম বলতে পারবে;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2700" y="2804418"/>
            <a:ext cx="571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২। মেরুদন্ডী প্রাণীর শ্রেণি বিন্যাস করতে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39852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৩। মেরুদন্ডী প্রাণীর বৈশিষ্ট্য ব্যাখ্যা করতে পারবে;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62000" y="12192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পূর্বের ক্লাসে আমরা জেনেছি সকল মেরুদন্ডী প্রাণীই কর্ডাটা পর্বের প্রাণী।এরা পৃথিবীর সকল পরিবেশে বাস করে।কর্ডাটা পর্বের বহু প্রাণী বহিঃপরজীবী হিসাবে অন্য</a:t>
            </a:r>
            <a:r>
              <a:rPr lang="bn-IN" sz="2400" b="1" dirty="0">
                <a:latin typeface="Nikosh" pitchFamily="2" charset="0"/>
                <a:cs typeface="Nikosh" pitchFamily="2" charset="0"/>
              </a:rPr>
              <a:t> </a:t>
            </a:r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প্রাণীর দেহে সংলগ্ন হয়ে জীবনযাপন করে। কর্ডাটা পর্বকে তিনটি উপ পর্বে ভাগ করা যায়। যথা-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3048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লক্ষ্য কর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1026" name="Picture 2" descr="C:\Users\i\Desktop\images (1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85134"/>
            <a:ext cx="2045306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i\Desktop\images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38036"/>
            <a:ext cx="2045306" cy="1347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i\Desktop\images (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320" y="3245154"/>
            <a:ext cx="3771900" cy="82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02306" y="2771489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(ক) ইউরোকর্ডাটা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3520" y="2751362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(খ) নেফালোকর্ডাটা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4824378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(গ) ভার্টিব্রাটা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123469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Branchiostoma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2480" y="6059234"/>
            <a:ext cx="2809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" pitchFamily="2" charset="0"/>
                <a:cs typeface="Nikosh" pitchFamily="2" charset="0"/>
              </a:rPr>
              <a:t>Ascidia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248400" y="5291587"/>
            <a:ext cx="86360" cy="2802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30320" y="5634937"/>
            <a:ext cx="492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" pitchFamily="2" charset="0"/>
                <a:cs typeface="Nikosh" pitchFamily="2" charset="0"/>
              </a:rPr>
              <a:t>এই পর্বের প্রাণীরাই মেরুদন্ডী প্রাণী হিসাবে পরিচিত। 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819400" y="838200"/>
            <a:ext cx="3200400" cy="17526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একক কাজ </a:t>
            </a:r>
            <a:endParaRPr lang="en-US" sz="40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38862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কর্ডাটা পর্বের উপ পর্ব কয় টি ও কি কি নাম লিখ।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2860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67000" y="4572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u="sng" dirty="0" smtClean="0">
                <a:latin typeface="Nikosh" pitchFamily="2" charset="0"/>
                <a:cs typeface="Nikosh" pitchFamily="2" charset="0"/>
              </a:rPr>
              <a:t>লক্ষ্য কর </a:t>
            </a:r>
            <a:endParaRPr lang="en-US" sz="3600" b="1" u="sng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19201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" pitchFamily="2" charset="0"/>
                <a:cs typeface="Nikosh" pitchFamily="2" charset="0"/>
              </a:rPr>
              <a:t>গঠন ও বৈশিষ্ট্যের ভিত্তিতে মেরুদন্ডী প্রাণীদের ৭ টি শ্রেণীতে ভাগ করা যায়। </a:t>
            </a:r>
            <a:endParaRPr lang="en-US" sz="28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3400" y="2209800"/>
            <a:ext cx="2743200" cy="1061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১।সাইক্লোস্টোমাটা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76600" y="2209800"/>
            <a:ext cx="2209800" cy="1061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২। কনড্রিকথিস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486400" y="2209800"/>
            <a:ext cx="2209800" cy="1061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৩। অসটিকথিস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57200" y="3657600"/>
            <a:ext cx="2819400" cy="838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৪। উভচর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251200" y="3657600"/>
            <a:ext cx="2286000" cy="8966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৫। সরীসৃপ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37200" y="3648710"/>
            <a:ext cx="2270760" cy="9144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৬। পক্ষীকূল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661920" y="4953000"/>
            <a:ext cx="3276600" cy="1066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৭। স্তন্যপায়ী প্রাণী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862262" y="457200"/>
            <a:ext cx="2743200" cy="1061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১।সাইক্লোস্টোমাটা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0" name="Picture 2" descr="C:\Users\i\Desktop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" y="2088167"/>
            <a:ext cx="267652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3075" y="3777902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" pitchFamily="2" charset="0"/>
                <a:cs typeface="Nikosh" pitchFamily="2" charset="0"/>
              </a:rPr>
              <a:t>Petromyzon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2295455"/>
            <a:ext cx="5257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লম্বাটে দেহ।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মুখছিদ্র গোলাকার এবংচোয়াল বিহিন।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এদের দেহে আঁইশ বা পাখনা অনুপস্থিত।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ফুলকাছিদ্রের সাহায্যে শ্বাস নেয়।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048000" y="457200"/>
            <a:ext cx="2209800" cy="106172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২। কনড্রিকথিস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2051" name="Picture 3" descr="C:\Users\i\Desktop\download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08" y="4258889"/>
            <a:ext cx="2996177" cy="1411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i\Desktop\download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01" y="2137015"/>
            <a:ext cx="3380174" cy="149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i\Desktop\download (7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6700" y="206737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0065" y="572573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হাতুড়ি 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6265" y="3612519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করাত 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2832212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হাংগর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94185" y="4111338"/>
            <a:ext cx="56212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এ পর্বের প্রাণী সমুদ্রে বাস করে।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কংকাল তরুণাস্থিময়।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দেহে প্ল্যাকয়েড আঁইশ দ্বারা আবৃত, মাথার দুই পাশে ৫-৭ জোড়া ফুলকাছিদ্র থাকে।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কানকো থাকে না।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/>
      <p:bldP spid="2" grpId="1"/>
      <p:bldP spid="5" grpId="0"/>
      <p:bldP spid="5" grpId="1"/>
      <p:bldP spid="7" grpId="0" animBg="1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400" y="218440"/>
            <a:ext cx="8763000" cy="6400800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2971800" y="391160"/>
            <a:ext cx="2667000" cy="12039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৩। </a:t>
            </a:r>
            <a:r>
              <a:rPr lang="bn-IN" sz="2800" b="1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অসটিকথিস </a:t>
            </a:r>
            <a:endParaRPr lang="en-US" sz="2800" b="1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4" name="Picture 2" descr="C:\Users\i\Desktop\download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1981200" cy="2229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\Desktop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3066047" cy="130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0" y="32105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ইলিস 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" y="5962893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সি-হর্স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6" name="Picture 4" descr="C:\Users\i\Desktop\download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199" y="1904999"/>
            <a:ext cx="2246609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i\Desktop\images (1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905000"/>
            <a:ext cx="28003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05200" y="3312805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শিং 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68439" y="3328045"/>
            <a:ext cx="1981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পুটি মাছ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3836024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অধিকাংশ স্বাদু পানির মাছ।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দেহ সাইক্লোয়েড, গ্যানয়েড বা টিনয়েড ধরনের আঁইশ দ্বারা আবৃত।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IN" sz="2800" b="1" dirty="0" smtClean="0">
                <a:latin typeface="Nikosh" pitchFamily="2" charset="0"/>
                <a:cs typeface="Nikosh" pitchFamily="2" charset="0"/>
              </a:rPr>
              <a:t>মাথার দুই পাশে চার জোড়া থাকে ফুলকাগুলো কানকো দিয়ে ঢাকা থাকে। ফুলকার সাহায্যে শ্বাসকার্য চালায়।  </a:t>
            </a:r>
            <a:endParaRPr lang="en-US" sz="2800" b="1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4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558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</dc:creator>
  <cp:lastModifiedBy>i</cp:lastModifiedBy>
  <cp:revision>40</cp:revision>
  <dcterms:created xsi:type="dcterms:W3CDTF">2006-08-16T00:00:00Z</dcterms:created>
  <dcterms:modified xsi:type="dcterms:W3CDTF">2020-02-18T14:54:23Z</dcterms:modified>
</cp:coreProperties>
</file>