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png"/>
  <Override PartName="/ppt/media/image21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56" r:id="rId3"/>
    <p:sldId id="257" r:id="rId4"/>
    <p:sldId id="261" r:id="rId5"/>
    <p:sldId id="266" r:id="rId6"/>
    <p:sldId id="277" r:id="rId7"/>
    <p:sldId id="279" r:id="rId8"/>
    <p:sldId id="260" r:id="rId9"/>
    <p:sldId id="274" r:id="rId10"/>
    <p:sldId id="278" r:id="rId11"/>
    <p:sldId id="264" r:id="rId12"/>
    <p:sldId id="271" r:id="rId13"/>
    <p:sldId id="276" r:id="rId14"/>
    <p:sldId id="270" r:id="rId15"/>
    <p:sldId id="272" r:id="rId16"/>
    <p:sldId id="265" r:id="rId17"/>
    <p:sldId id="273" r:id="rId18"/>
    <p:sldId id="259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3C3C-9786-41F6-9861-7605A75648FE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10A9-6CD7-4F3F-AC75-0FC63AD0C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স্যার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অফিস</a:t>
            </a:r>
            <a:r>
              <a:rPr lang="en-US" baseline="0" dirty="0" smtClean="0"/>
              <a:t> ২০০৭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smtClean="0"/>
              <a:t>করে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0A9-6CD7-4F3F-AC75-0FC63AD0C0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0A9-6CD7-4F3F-AC75-0FC63AD0C0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E700-EF95-463F-B75A-2CDEC15C5A37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6CC6-9B37-4318-8876-62F2332BE330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7781-F104-4BD5-BC26-3DB2DD69598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5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9AD0-4BAD-48BB-B06C-62CAB66B1652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5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7D66-9247-4313-B245-9F882A4407CD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22A5-2C49-4E61-8AF1-56B5ABF57608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8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7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0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3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16.xml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520"/>
            <a:ext cx="9144000" cy="2380280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1524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3429000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586966" y="3429000"/>
            <a:ext cx="2480834" cy="2215166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2080"/>
            <a:ext cx="4548581" cy="2792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19600" y="0"/>
            <a:ext cx="4724400" cy="6858000"/>
          </a:xfrm>
          <a:prstGeom prst="rect">
            <a:avLst/>
          </a:prstGeom>
        </p:spPr>
      </p:pic>
      <p:sp>
        <p:nvSpPr>
          <p:cNvPr id="3" name="Action Button: Information 2">
            <a:hlinkClick r:id="rId6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71600"/>
            <a:ext cx="3527385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14800"/>
            <a:ext cx="395562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4114799"/>
            <a:ext cx="3527386" cy="2057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2"/>
          <a:stretch/>
        </p:blipFill>
        <p:spPr>
          <a:xfrm>
            <a:off x="4495800" y="1371600"/>
            <a:ext cx="3955622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6727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533745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533745"/>
            <a:ext cx="2590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6035" y="6305490"/>
            <a:ext cx="18151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গবেষণায়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6324600"/>
            <a:ext cx="267126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অফিসে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885882"/>
            <a:ext cx="2057400" cy="138131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791200" y="3766458"/>
            <a:ext cx="3276600" cy="576942"/>
            <a:chOff x="5791200" y="3766458"/>
            <a:chExt cx="3276600" cy="576942"/>
          </a:xfrm>
        </p:grpSpPr>
        <p:sp>
          <p:nvSpPr>
            <p:cNvPr id="19" name="TextBox 18"/>
            <p:cNvSpPr txBox="1"/>
            <p:nvPr/>
          </p:nvSpPr>
          <p:spPr>
            <a:xfrm>
              <a:off x="5791200" y="4004846"/>
              <a:ext cx="3276600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Microsoft  Office Excel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2007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7246897" y="3766458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1623"/>
            <a:ext cx="1828800" cy="4247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23331"/>
            <a:ext cx="2209800" cy="4715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656"/>
            <a:ext cx="5638801" cy="90794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8946777">
            <a:off x="526111" y="6027378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2071914"/>
            <a:ext cx="105732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Start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59195" y="2452914"/>
            <a:ext cx="1871517" cy="595086"/>
            <a:chOff x="6582995" y="2452914"/>
            <a:chExt cx="1871517" cy="595086"/>
          </a:xfrm>
        </p:grpSpPr>
        <p:sp>
          <p:nvSpPr>
            <p:cNvPr id="12" name="TextBox 11"/>
            <p:cNvSpPr txBox="1"/>
            <p:nvPr/>
          </p:nvSpPr>
          <p:spPr>
            <a:xfrm>
              <a:off x="6582995" y="2709446"/>
              <a:ext cx="1871517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All Programs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202075" y="2452914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1226403"/>
            <a:ext cx="2362200" cy="1022391"/>
            <a:chOff x="4572000" y="1226403"/>
            <a:chExt cx="2362200" cy="1022391"/>
          </a:xfrm>
        </p:grpSpPr>
        <p:sp>
          <p:nvSpPr>
            <p:cNvPr id="9" name="TextBox 8"/>
            <p:cNvSpPr txBox="1"/>
            <p:nvPr/>
          </p:nvSpPr>
          <p:spPr>
            <a:xfrm>
              <a:off x="4572000" y="1226403"/>
              <a:ext cx="1676400" cy="83099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চালু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Elbow Connector 13"/>
            <p:cNvCxnSpPr>
              <a:stCxn id="9" idx="3"/>
            </p:cNvCxnSpPr>
            <p:nvPr/>
          </p:nvCxnSpPr>
          <p:spPr>
            <a:xfrm>
              <a:off x="6248400" y="1641902"/>
              <a:ext cx="685800" cy="60689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24600" y="3109686"/>
            <a:ext cx="2509575" cy="624114"/>
            <a:chOff x="6248400" y="3109686"/>
            <a:chExt cx="2509575" cy="624114"/>
          </a:xfrm>
        </p:grpSpPr>
        <p:sp>
          <p:nvSpPr>
            <p:cNvPr id="16" name="TextBox 15"/>
            <p:cNvSpPr txBox="1"/>
            <p:nvPr/>
          </p:nvSpPr>
          <p:spPr>
            <a:xfrm>
              <a:off x="6248400" y="3395246"/>
              <a:ext cx="2509575" cy="33855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Microsoft Office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224486" y="3109686"/>
              <a:ext cx="417925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376535"/>
            <a:ext cx="6857999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8946777">
            <a:off x="1016696" y="5426294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8946777">
            <a:off x="2907179" y="3043204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8946777">
            <a:off x="5250511" y="3352017"/>
            <a:ext cx="300509" cy="42501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Home 2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Back or Previous 2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" y="1066800"/>
            <a:ext cx="9067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304800"/>
            <a:ext cx="685799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9329" y="304800"/>
            <a:ext cx="458107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1810"/>
            <a:ext cx="9067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oup 41"/>
          <p:cNvGrpSpPr/>
          <p:nvPr/>
        </p:nvGrpSpPr>
        <p:grpSpPr>
          <a:xfrm>
            <a:off x="3352800" y="0"/>
            <a:ext cx="3276600" cy="1817132"/>
            <a:chOff x="3352800" y="0"/>
            <a:chExt cx="3276600" cy="1817132"/>
          </a:xfrm>
        </p:grpSpPr>
        <p:sp>
          <p:nvSpPr>
            <p:cNvPr id="4" name="Rounded Rectangle 3"/>
            <p:cNvSpPr/>
            <p:nvPr/>
          </p:nvSpPr>
          <p:spPr>
            <a:xfrm>
              <a:off x="3352800" y="0"/>
              <a:ext cx="2438400" cy="228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0" y="114300"/>
              <a:ext cx="1295400" cy="1702832"/>
              <a:chOff x="5334000" y="114300"/>
              <a:chExt cx="1295400" cy="1702832"/>
            </a:xfrm>
          </p:grpSpPr>
          <p:cxnSp>
            <p:nvCxnSpPr>
              <p:cNvPr id="12" name="Elbow Connector 11"/>
              <p:cNvCxnSpPr>
                <a:stCxn id="4" idx="3"/>
              </p:cNvCxnSpPr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5334000" y="1447800"/>
                <a:ext cx="129540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টাইটেল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0" y="-2233"/>
            <a:ext cx="1371597" cy="1946732"/>
            <a:chOff x="0" y="-2233"/>
            <a:chExt cx="1371597" cy="1946732"/>
          </a:xfrm>
        </p:grpSpPr>
        <p:sp>
          <p:nvSpPr>
            <p:cNvPr id="5" name="Rounded Rectangle 4"/>
            <p:cNvSpPr/>
            <p:nvPr/>
          </p:nvSpPr>
          <p:spPr>
            <a:xfrm>
              <a:off x="0" y="-2233"/>
              <a:ext cx="304800" cy="30703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52398" y="151283"/>
              <a:ext cx="1219199" cy="1793216"/>
              <a:chOff x="5642429" y="114300"/>
              <a:chExt cx="986971" cy="1679388"/>
            </a:xfrm>
          </p:grpSpPr>
          <p:cxnSp>
            <p:nvCxnSpPr>
              <p:cNvPr id="21" name="Elbow Connector 20"/>
              <p:cNvCxnSpPr/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642429" y="1447800"/>
                <a:ext cx="986971" cy="3458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অফিস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বাটন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77504" y="-13648"/>
            <a:ext cx="2465696" cy="2721908"/>
            <a:chOff x="277504" y="-13648"/>
            <a:chExt cx="2465696" cy="2721908"/>
          </a:xfrm>
        </p:grpSpPr>
        <p:sp>
          <p:nvSpPr>
            <p:cNvPr id="7" name="Rounded Rectangle 6"/>
            <p:cNvSpPr/>
            <p:nvPr/>
          </p:nvSpPr>
          <p:spPr>
            <a:xfrm>
              <a:off x="277504" y="-13648"/>
              <a:ext cx="865496" cy="2286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85800" y="151284"/>
              <a:ext cx="2057400" cy="2556976"/>
              <a:chOff x="5334000" y="113521"/>
              <a:chExt cx="1295400" cy="1785638"/>
            </a:xfrm>
          </p:grpSpPr>
          <p:cxnSp>
            <p:nvCxnSpPr>
              <p:cNvPr id="24" name="Elbow Connector 23"/>
              <p:cNvCxnSpPr/>
              <p:nvPr/>
            </p:nvCxnSpPr>
            <p:spPr>
              <a:xfrm rot="16200000" flipH="1">
                <a:off x="5115594" y="619794"/>
                <a:ext cx="1334279" cy="321733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334000" y="1447800"/>
                <a:ext cx="1295400" cy="4513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কুইক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অ্যাকুসেস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টুলবার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81000" y="97808"/>
            <a:ext cx="4191000" cy="1871724"/>
            <a:chOff x="381000" y="97808"/>
            <a:chExt cx="4191000" cy="1871724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97808"/>
              <a:ext cx="3352800" cy="28319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76600" y="266700"/>
              <a:ext cx="1295400" cy="1702832"/>
              <a:chOff x="5334000" y="114300"/>
              <a:chExt cx="1295400" cy="1702832"/>
            </a:xfrm>
          </p:grpSpPr>
          <p:cxnSp>
            <p:nvCxnSpPr>
              <p:cNvPr id="30" name="Elbow Connector 29"/>
              <p:cNvCxnSpPr/>
              <p:nvPr/>
            </p:nvCxnSpPr>
            <p:spPr>
              <a:xfrm>
                <a:off x="5791200" y="114300"/>
                <a:ext cx="152400" cy="1333500"/>
              </a:xfrm>
              <a:prstGeom prst="bentConnector2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334000" y="1447800"/>
                <a:ext cx="129540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মেনু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ট্যাব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917" y="335592"/>
            <a:ext cx="8831283" cy="2558639"/>
            <a:chOff x="7917" y="335592"/>
            <a:chExt cx="8831283" cy="2558639"/>
          </a:xfrm>
        </p:grpSpPr>
        <p:sp>
          <p:nvSpPr>
            <p:cNvPr id="32" name="Rounded Rectangle 31"/>
            <p:cNvSpPr/>
            <p:nvPr/>
          </p:nvSpPr>
          <p:spPr>
            <a:xfrm>
              <a:off x="7917" y="335592"/>
              <a:ext cx="8831283" cy="43087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010400" y="781050"/>
              <a:ext cx="1600200" cy="2113181"/>
              <a:chOff x="5029200" y="-19050"/>
              <a:chExt cx="1600200" cy="2113181"/>
            </a:xfrm>
          </p:grpSpPr>
          <p:cxnSp>
            <p:nvCxnSpPr>
              <p:cNvPr id="34" name="Elbow Connector 33"/>
              <p:cNvCxnSpPr/>
              <p:nvPr/>
            </p:nvCxnSpPr>
            <p:spPr>
              <a:xfrm rot="16200000" flipH="1">
                <a:off x="5133975" y="638175"/>
                <a:ext cx="1466850" cy="152400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5029200" y="1447800"/>
                <a:ext cx="1600200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চিত্রভিত্তিক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কমান্ড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আইকন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6200" y="685800"/>
            <a:ext cx="8831283" cy="2597172"/>
            <a:chOff x="76200" y="707408"/>
            <a:chExt cx="8831283" cy="2597172"/>
          </a:xfrm>
        </p:grpSpPr>
        <p:sp>
          <p:nvSpPr>
            <p:cNvPr id="37" name="Rounded Rectangle 36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038600" y="914400"/>
              <a:ext cx="1600200" cy="2390180"/>
              <a:chOff x="5029200" y="-19050"/>
              <a:chExt cx="1600200" cy="2390180"/>
            </a:xfrm>
          </p:grpSpPr>
          <p:cxnSp>
            <p:nvCxnSpPr>
              <p:cNvPr id="39" name="Elbow Connector 38"/>
              <p:cNvCxnSpPr/>
              <p:nvPr/>
            </p:nvCxnSpPr>
            <p:spPr>
              <a:xfrm rot="16200000" flipH="1">
                <a:off x="5133975" y="638175"/>
                <a:ext cx="1466850" cy="152400"/>
              </a:xfrm>
              <a:prstGeom prst="bentConnector3">
                <a:avLst>
                  <a:gd name="adj1" fmla="val 50000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5029200" y="1447800"/>
                <a:ext cx="1600200" cy="9233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মেনু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ট্যাবের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আওতায়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বিভিন্ন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গুচ্ছ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ট্যাব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9611" y="792475"/>
            <a:ext cx="8831283" cy="2507375"/>
            <a:chOff x="76200" y="707408"/>
            <a:chExt cx="8831283" cy="2255158"/>
          </a:xfrm>
        </p:grpSpPr>
        <p:sp>
          <p:nvSpPr>
            <p:cNvPr id="49" name="Rounded Rectangle 48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906072" y="941655"/>
              <a:ext cx="1143000" cy="2020911"/>
              <a:chOff x="6896672" y="8205"/>
              <a:chExt cx="1143000" cy="2020911"/>
            </a:xfrm>
          </p:grpSpPr>
          <p:cxnSp>
            <p:nvCxnSpPr>
              <p:cNvPr id="51" name="Elbow Connector 50"/>
              <p:cNvCxnSpPr/>
              <p:nvPr/>
            </p:nvCxnSpPr>
            <p:spPr>
              <a:xfrm rot="5400000">
                <a:off x="7114396" y="400081"/>
                <a:ext cx="1317152" cy="533400"/>
              </a:xfrm>
              <a:prstGeom prst="bentConnector3">
                <a:avLst>
                  <a:gd name="adj1" fmla="val 56524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6896672" y="1447800"/>
                <a:ext cx="990600" cy="581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ফরমুলা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 rot="10800000">
            <a:off x="7917" y="3664824"/>
            <a:ext cx="8831283" cy="2507375"/>
            <a:chOff x="76200" y="707408"/>
            <a:chExt cx="8831283" cy="2255158"/>
          </a:xfrm>
        </p:grpSpPr>
        <p:sp>
          <p:nvSpPr>
            <p:cNvPr id="62" name="Rounded Rectangle 61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06072" y="941655"/>
              <a:ext cx="1143000" cy="2020911"/>
              <a:chOff x="6896672" y="8205"/>
              <a:chExt cx="1143000" cy="2020911"/>
            </a:xfrm>
          </p:grpSpPr>
          <p:cxnSp>
            <p:nvCxnSpPr>
              <p:cNvPr id="64" name="Elbow Connector 63"/>
              <p:cNvCxnSpPr/>
              <p:nvPr/>
            </p:nvCxnSpPr>
            <p:spPr>
              <a:xfrm rot="5400000">
                <a:off x="7114396" y="400081"/>
                <a:ext cx="1317152" cy="533400"/>
              </a:xfrm>
              <a:prstGeom prst="bentConnector3">
                <a:avLst>
                  <a:gd name="adj1" fmla="val 56524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 rot="10800000">
                <a:off x="6896672" y="1447800"/>
                <a:ext cx="990600" cy="58131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স্ট্যাটাস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 rot="10800000">
            <a:off x="160317" y="3697069"/>
            <a:ext cx="8831283" cy="2344338"/>
            <a:chOff x="76200" y="707408"/>
            <a:chExt cx="8831283" cy="2108521"/>
          </a:xfrm>
        </p:grpSpPr>
        <p:sp>
          <p:nvSpPr>
            <p:cNvPr id="67" name="Rounded Rectangle 66"/>
            <p:cNvSpPr/>
            <p:nvPr/>
          </p:nvSpPr>
          <p:spPr>
            <a:xfrm>
              <a:off x="76200" y="707408"/>
              <a:ext cx="8831283" cy="21543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267200" y="932448"/>
              <a:ext cx="990600" cy="1883481"/>
              <a:chOff x="5257800" y="-1002"/>
              <a:chExt cx="990600" cy="1883481"/>
            </a:xfrm>
          </p:grpSpPr>
          <p:cxnSp>
            <p:nvCxnSpPr>
              <p:cNvPr id="69" name="Elbow Connector 68"/>
              <p:cNvCxnSpPr/>
              <p:nvPr/>
            </p:nvCxnSpPr>
            <p:spPr>
              <a:xfrm rot="5400000">
                <a:off x="5323123" y="390874"/>
                <a:ext cx="1317152" cy="533400"/>
              </a:xfrm>
              <a:prstGeom prst="bentConnector3">
                <a:avLst>
                  <a:gd name="adj1" fmla="val 43477"/>
                </a:avLst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 rot="10800000">
                <a:off x="5257800" y="1550298"/>
                <a:ext cx="990600" cy="3321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শিট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বার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53" name="Action Button: Forward or Next 52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ction Button: Back or Previous 54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991600" cy="54102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619500" y="2885182"/>
            <a:ext cx="44577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অফিস বাটন ক্লিক করতে হবে। </a:t>
            </a:r>
          </a:p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নিঊ বাটন ক্লিক করতে হবে।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657600" y="4292025"/>
            <a:ext cx="44577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 বোর্ড কমান্ড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Ctrl+n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900752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5312" y="1455760"/>
            <a:ext cx="1828800" cy="4788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6"/>
          <p:cNvSpPr txBox="1"/>
          <p:nvPr/>
        </p:nvSpPr>
        <p:spPr>
          <a:xfrm>
            <a:off x="685800" y="177225"/>
            <a:ext cx="64389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4091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990600" y="6727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282625"/>
            <a:ext cx="8153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202" y="45461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0" y="2120680"/>
            <a:ext cx="5814518" cy="4462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সফটওয়্যারকোনটি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0" y="2830324"/>
            <a:ext cx="31242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6735" y="2832389"/>
            <a:ext cx="197955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খ.ভিসিক্যালক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0" y="3401824"/>
            <a:ext cx="325164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ক্যালক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0161" y="3421076"/>
            <a:ext cx="207818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কেস্প্রেড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973324"/>
            <a:ext cx="4774146" cy="4462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২.ওয়ার্কবুকে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644610"/>
            <a:ext cx="1288119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2086" y="4659124"/>
            <a:ext cx="179251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গ.ওয়ার্কশিট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9829" y="4659124"/>
            <a:ext cx="1295376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খ.কলাম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1196" y="4659124"/>
            <a:ext cx="218800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0" y="5302831"/>
            <a:ext cx="4038600" cy="446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3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3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26546" y="5954524"/>
            <a:ext cx="17469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গ. 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427" y="5954524"/>
            <a:ext cx="1676400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300" dirty="0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869146" y="5954524"/>
            <a:ext cx="1518312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7N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21856" y="5954524"/>
            <a:ext cx="1336344" cy="4462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Action Button: Forward or Next 2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Information 32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15" y="1379357"/>
            <a:ext cx="521050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7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Information 6">
            <a:hlinkClick r:id="rId2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8290" r="7917" b="22486"/>
          <a:stretch/>
        </p:blipFill>
        <p:spPr>
          <a:xfrm>
            <a:off x="762000" y="1674380"/>
            <a:ext cx="6553200" cy="30500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694" y="5029200"/>
            <a:ext cx="8157906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514600" cy="822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67818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781800" y="1676400"/>
            <a:ext cx="1981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48006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48006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ঘোষণা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838200" y="3990833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28194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2849539" y="396695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8382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1009" y="2609850"/>
            <a:ext cx="1883791" cy="3105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175260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3048000" y="106680"/>
            <a:ext cx="3048000" cy="73152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8486" y="914400"/>
            <a:ext cx="3892114" cy="5257800"/>
            <a:chOff x="4718486" y="1124405"/>
            <a:chExt cx="3815914" cy="4971595"/>
          </a:xfrm>
        </p:grpSpPr>
        <p:grpSp>
          <p:nvGrpSpPr>
            <p:cNvPr id="10" name="Group 9"/>
            <p:cNvGrpSpPr/>
            <p:nvPr/>
          </p:nvGrpSpPr>
          <p:grpSpPr>
            <a:xfrm>
              <a:off x="4724400" y="1124405"/>
              <a:ext cx="3810000" cy="4971595"/>
              <a:chOff x="4800600" y="1276805"/>
              <a:chExt cx="3810000" cy="4971595"/>
            </a:xfrm>
          </p:grpSpPr>
          <p:sp>
            <p:nvSpPr>
              <p:cNvPr id="12" name="Snip Same Side Corner Rectangle 11"/>
              <p:cNvSpPr/>
              <p:nvPr/>
            </p:nvSpPr>
            <p:spPr>
              <a:xfrm>
                <a:off x="4800600" y="2057400"/>
                <a:ext cx="3810000" cy="4191000"/>
              </a:xfrm>
              <a:prstGeom prst="snip2Same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 Diagonal Corner Rectangle 12"/>
              <p:cNvSpPr/>
              <p:nvPr/>
            </p:nvSpPr>
            <p:spPr>
              <a:xfrm>
                <a:off x="5448300" y="1276805"/>
                <a:ext cx="2514600" cy="609600"/>
              </a:xfrm>
              <a:prstGeom prst="round2DiagRect">
                <a:avLst>
                  <a:gd name="adj1" fmla="val 16667"/>
                  <a:gd name="adj2" fmla="val 50000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718486" y="4078565"/>
              <a:ext cx="3810000" cy="14842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SutonnyMJ" pitchFamily="2" charset="0"/>
                  <a:cs typeface="NikoshBAN" pitchFamily="2" charset="0"/>
                </a:rPr>
                <a:t>শ্রেণি</a:t>
              </a:r>
              <a:r>
                <a:rPr lang="en-US" sz="2400" dirty="0" smtClean="0">
                  <a:latin typeface="SutonnyMJ" pitchFamily="2" charset="0"/>
                  <a:cs typeface="NikoshBAN" pitchFamily="2" charset="0"/>
                </a:rPr>
                <a:t>-</a:t>
              </a:r>
              <a:r>
                <a:rPr lang="en-US" sz="2400" dirty="0">
                  <a:latin typeface="SutonnyMJ" pitchFamily="2" charset="0"/>
                  <a:cs typeface="NikoshBAN" pitchFamily="2" charset="0"/>
                </a:rPr>
                <a:t>	</a:t>
              </a:r>
              <a:r>
                <a:rPr lang="en-US" sz="2400" dirty="0" smtClean="0"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SutonnyMJ" pitchFamily="2" charset="0"/>
                  <a:cs typeface="NikoshBAN" pitchFamily="2" charset="0"/>
                </a:rPr>
                <a:t>৮ম</a:t>
              </a:r>
              <a:endParaRPr lang="en-US" sz="2400" dirty="0" smtClean="0">
                <a:latin typeface="SutonnyMJ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latin typeface="SutonnyMJ" pitchFamily="2" charset="0"/>
                  <a:cs typeface="NikoshBAN" pitchFamily="2" charset="0"/>
                </a:rPr>
                <a:t>বিষয়-</a:t>
              </a:r>
              <a:r>
                <a:rPr lang="en-US" sz="2000" dirty="0" err="1" smtClean="0">
                  <a:latin typeface="SutonnyMJ" pitchFamily="2" charset="0"/>
                  <a:cs typeface="NikoshBAN" pitchFamily="2" charset="0"/>
                </a:rPr>
                <a:t>তথ্য</a:t>
              </a:r>
              <a:r>
                <a:rPr lang="en-US" sz="2000" dirty="0" smtClean="0">
                  <a:latin typeface="SutonnyMJ" pitchFamily="2" charset="0"/>
                  <a:cs typeface="NikoshBAN" pitchFamily="2" charset="0"/>
                </a:rPr>
                <a:t> ও </a:t>
              </a:r>
              <a:r>
                <a:rPr lang="en-US" sz="2000" dirty="0" err="1" smtClean="0">
                  <a:latin typeface="SutonnyMJ" pitchFamily="2" charset="0"/>
                  <a:cs typeface="NikoshBAN" pitchFamily="2" charset="0"/>
                </a:rPr>
                <a:t>যোগাযোগ</a:t>
              </a:r>
              <a:r>
                <a:rPr lang="en-US" sz="2000" dirty="0" smtClean="0">
                  <a:latin typeface="SutonnyMJ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cs typeface="NikoshBAN" pitchFamily="2" charset="0"/>
                </a:rPr>
                <a:t>প্রযুক্তি</a:t>
              </a:r>
              <a:endParaRPr lang="en-US" sz="2000" dirty="0" smtClean="0">
                <a:latin typeface="SutonnyMJ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latin typeface="SutonnyMJ" pitchFamily="2" charset="0"/>
                  <a:cs typeface="NikoshBAN" pitchFamily="2" charset="0"/>
                </a:rPr>
                <a:t>তারিখ</a:t>
              </a:r>
              <a:r>
                <a:rPr lang="en-US" sz="2400" dirty="0" smtClean="0">
                  <a:latin typeface="SutonnyMJ" pitchFamily="2" charset="0"/>
                  <a:cs typeface="NikoshBAN" pitchFamily="2" charset="0"/>
                </a:rPr>
                <a:t>- 08-09-2016</a:t>
              </a:r>
            </a:p>
            <a:p>
              <a:r>
                <a:rPr lang="en-US" sz="2400" dirty="0" err="1" smtClean="0">
                  <a:latin typeface="SutonnyMJ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latin typeface="SutonnyMJ" pitchFamily="2" charset="0"/>
                  <a:cs typeface="NikoshBAN" pitchFamily="2" charset="0"/>
                </a:rPr>
                <a:t>-	৪৫ </a:t>
              </a:r>
              <a:r>
                <a:rPr lang="en-US" sz="2400" dirty="0" err="1" smtClean="0">
                  <a:latin typeface="SutonnyMJ" pitchFamily="2" charset="0"/>
                  <a:cs typeface="NikoshBAN" pitchFamily="2" charset="0"/>
                </a:rPr>
                <a:t>মিনিট</a:t>
              </a:r>
              <a:endParaRPr lang="en-US" sz="2400" dirty="0" smtClean="0">
                <a:latin typeface="SutonnyMJ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1524000" cy="188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Information 18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63318" y="2310618"/>
            <a:ext cx="2851482" cy="3632982"/>
            <a:chOff x="2795715" y="1752600"/>
            <a:chExt cx="2851482" cy="363298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752600"/>
              <a:ext cx="1635177" cy="1676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2795715" y="3810000"/>
              <a:ext cx="2851482" cy="157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নমিতা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রানী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সহকারী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শিক্ষক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হাড়ীভাঙ্গা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উচ্চ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বিদ্যালয়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কালুখালী,রাজবাড়ী</a:t>
              </a:r>
              <a:r>
                <a:rPr lang="en-US" sz="2400" dirty="0" smtClean="0"/>
                <a:t>।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3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19063"/>
            <a:ext cx="6700837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3235517" cy="185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3200400" cy="1861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47063"/>
            <a:ext cx="3270635" cy="1867737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1860">
            <a:off x="1621255" y="1179008"/>
            <a:ext cx="5083782" cy="4176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745" y="341935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0690" y="5562600"/>
            <a:ext cx="6934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Information 7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916"/>
            <a:ext cx="9144000" cy="6589432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 rot="442061">
            <a:off x="4308327" y="371262"/>
            <a:ext cx="2819400" cy="822960"/>
          </a:xfrm>
          <a:prstGeom prst="flowChartPunchedTape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952596">
            <a:off x="436257" y="1118056"/>
            <a:ext cx="3810000" cy="540841"/>
          </a:xfrm>
          <a:prstGeom prst="rect">
            <a:avLst/>
          </a:prstGeom>
          <a:ln/>
          <a:scene3d>
            <a:camera prst="obliqueBottom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605" y="2600980"/>
            <a:ext cx="5735595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102000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605" y="3667780"/>
            <a:ext cx="733579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8605" y="4876799"/>
            <a:ext cx="7335795" cy="9744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Information 15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" y="914400"/>
            <a:ext cx="9067800" cy="4682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810000"/>
            <a:ext cx="68580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আভিধানিক অর্থ হলো ছড়ানো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ব্যবসা প্রতিষ্ঠানের হিসাব সংরক্ষণের জন্য এ ধরণের কাগজ ব্যবহার করা হয় । বর্তমানে এ কাগজের স্থান দখল করেছে সফটওয়্যার নির্ভর 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প্রোগ্রাম। 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244" y="5867692"/>
            <a:ext cx="27432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178" y="1021140"/>
            <a:ext cx="751422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ওয়ার্কবুকও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ওয়ার্কবুকে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ওয়ার্কশিটে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(Row)ও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(Column)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6558997" cy="1771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9178" y="5265003"/>
            <a:ext cx="751422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ঘরগুলিকে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(Cell)।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/>
        </p:blipFill>
        <p:spPr>
          <a:xfrm>
            <a:off x="1676401" y="1413854"/>
            <a:ext cx="5486400" cy="3462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672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852" y="530005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প্রোগ্রাম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Information 8">
            <a:hlinkClick r:id="rId3" action="ppaction://hlinksldjump" highlightClick="1"/>
          </p:cNvPr>
          <p:cNvSpPr/>
          <p:nvPr/>
        </p:nvSpPr>
        <p:spPr>
          <a:xfrm>
            <a:off x="8610600" y="34119"/>
            <a:ext cx="506104" cy="49928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727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˸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3528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55594"/>
            <a:ext cx="3657600" cy="1944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886200"/>
            <a:ext cx="36576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" y="3970297"/>
            <a:ext cx="3491552" cy="204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3333690"/>
            <a:ext cx="2286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333690"/>
            <a:ext cx="262207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153090"/>
            <a:ext cx="23622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পরিকল্পণায়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267390"/>
            <a:ext cx="2667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457200" cy="5334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0" y="6477000"/>
            <a:ext cx="457200" cy="38100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1042</TotalTime>
  <Words>392</Words>
  <Application>Microsoft Office PowerPoint</Application>
  <PresentationFormat>On-screen Show (4:3)</PresentationFormat>
  <Paragraphs>92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Batang</vt:lpstr>
      <vt:lpstr>Calibri</vt:lpstr>
      <vt:lpstr>Century Gothic</vt:lpstr>
      <vt:lpstr>NikoshBAN</vt:lpstr>
      <vt:lpstr>SutonnyMJ</vt:lpstr>
      <vt:lpstr>Times New Roman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Ali</dc:creator>
  <cp:lastModifiedBy>HP-FC</cp:lastModifiedBy>
  <cp:revision>164</cp:revision>
  <dcterms:created xsi:type="dcterms:W3CDTF">2006-08-16T00:00:00Z</dcterms:created>
  <dcterms:modified xsi:type="dcterms:W3CDTF">2020-02-17T18:24:44Z</dcterms:modified>
</cp:coreProperties>
</file>