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43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4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4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7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3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3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4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4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B76A-DCFD-47CA-AD5C-C4A2197FCE83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304D8-739D-4E61-AAC9-4DC1F06E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2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46" y="115745"/>
            <a:ext cx="10984230" cy="817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877" y="2836376"/>
            <a:ext cx="73152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স্বাগম</a:t>
            </a:r>
            <a:r>
              <a:rPr lang="bn-IN" sz="9600" b="1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0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60" y="-947068"/>
            <a:ext cx="12672060" cy="8432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8719" y="0"/>
            <a:ext cx="6215605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ছবিঃবাসস্থানের সমস্যা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7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5368" y="167920"/>
            <a:ext cx="4937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1" y="1583140"/>
            <a:ext cx="11696131" cy="353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0566" y="162045"/>
            <a:ext cx="23243412" cy="61982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4701" y="2024145"/>
            <a:ext cx="785921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3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ADE803-1C81-4903-AAC1-65E6DEC68F74}"/>
              </a:ext>
            </a:extLst>
          </p:cNvPr>
          <p:cNvSpPr txBox="1"/>
          <p:nvPr/>
        </p:nvSpPr>
        <p:spPr>
          <a:xfrm>
            <a:off x="397042" y="1118936"/>
            <a:ext cx="7928811" cy="2369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4000" dirty="0"/>
              <a:t>              </a:t>
            </a:r>
            <a:endParaRPr lang="bn-IN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রাহেলা বেগম সেবী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মিঠাভরাং সরকারি প্রাথমিক বিদ্যালয়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93D06D-4E6E-40FF-A2DB-7E4591221D24}"/>
              </a:ext>
            </a:extLst>
          </p:cNvPr>
          <p:cNvSpPr/>
          <p:nvPr/>
        </p:nvSpPr>
        <p:spPr>
          <a:xfrm>
            <a:off x="6756676" y="1918224"/>
            <a:ext cx="45719" cy="3621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88C7D4-591E-4943-B239-5ED67C761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78678" y="1720515"/>
            <a:ext cx="3916280" cy="36215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95950E-296A-4497-A284-799BDC5D6311}"/>
              </a:ext>
            </a:extLst>
          </p:cNvPr>
          <p:cNvSpPr/>
          <p:nvPr/>
        </p:nvSpPr>
        <p:spPr>
          <a:xfrm>
            <a:off x="2677946" y="567808"/>
            <a:ext cx="23883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451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6430" y="590309"/>
            <a:ext cx="6748041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Ø"/>
            </a:pP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6365" y="2361236"/>
            <a:ext cx="9965802" cy="378565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৫ম</a:t>
            </a:r>
          </a:p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অধ্যায়ঃ৫</a:t>
            </a:r>
          </a:p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শিরোনামঃজনসংখ্যা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খাদ্য,বস্ত্র,বাসস্থান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৩৫ মিনিট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8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990" y="1223010"/>
            <a:ext cx="11407140" cy="341632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শিখনফলঃ১২,২,১ মৌলিক চাহিদার ওপর জনসংখা বৃদ্ধির প্রভাব বর্ণনা করতে পারবে (খাদ্য,বস্ত্র,বাসস্থান)।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5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577340"/>
            <a:ext cx="10035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q"/>
            </a:pPr>
            <a:r>
              <a:rPr lang="en-US" sz="9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9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9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</a:p>
          <a:p>
            <a:pPr marL="1143000" indent="-1143000">
              <a:buFont typeface="Wingdings" panose="05000000000000000000" pitchFamily="2" charset="2"/>
              <a:buChar char="q"/>
            </a:pP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উপর অধিক জনসংখার প্রভাব । 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10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0" y="-1064198"/>
            <a:ext cx="11281410" cy="84501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0132" y="-115747"/>
            <a:ext cx="5058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ছবিঃখাদ্য সমস্যা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770" y="-964013"/>
            <a:ext cx="12637769" cy="84866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2972" y="231494"/>
            <a:ext cx="6319777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ছবিঃ বস্ত্রের সমস্যা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5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1795"/>
            <a:ext cx="12373336" cy="7288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2324" y="497711"/>
            <a:ext cx="424790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ছবিঃবস্ত্রের সমস্যা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" y="160464"/>
            <a:ext cx="11999430" cy="66975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1830" y="514351"/>
            <a:ext cx="467487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ছবিঃবাসস্থানের সমস্যা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78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pti-5</dc:creator>
  <cp:lastModifiedBy>user</cp:lastModifiedBy>
  <cp:revision>30</cp:revision>
  <dcterms:created xsi:type="dcterms:W3CDTF">2019-05-06T03:09:34Z</dcterms:created>
  <dcterms:modified xsi:type="dcterms:W3CDTF">2019-08-22T04:05:01Z</dcterms:modified>
</cp:coreProperties>
</file>