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D4FB1-10F6-4372-9A6B-F62ABC3E1A91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C6470-569C-4CA8-BFCD-0163DB42D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78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C6470-569C-4CA8-BFCD-0163DB42D1F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707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898-4AC5-43FA-AD15-63E9621A61BB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6609-6C44-4D26-BED5-C11EE862D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89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898-4AC5-43FA-AD15-63E9621A61BB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6609-6C44-4D26-BED5-C11EE862D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69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898-4AC5-43FA-AD15-63E9621A61BB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6609-6C44-4D26-BED5-C11EE862D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0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898-4AC5-43FA-AD15-63E9621A61BB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6609-6C44-4D26-BED5-C11EE862D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03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898-4AC5-43FA-AD15-63E9621A61BB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6609-6C44-4D26-BED5-C11EE862D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39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898-4AC5-43FA-AD15-63E9621A61BB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6609-6C44-4D26-BED5-C11EE862D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35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898-4AC5-43FA-AD15-63E9621A61BB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6609-6C44-4D26-BED5-C11EE862D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03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898-4AC5-43FA-AD15-63E9621A61BB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6609-6C44-4D26-BED5-C11EE862D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3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898-4AC5-43FA-AD15-63E9621A61BB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6609-6C44-4D26-BED5-C11EE862D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18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898-4AC5-43FA-AD15-63E9621A61BB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6609-6C44-4D26-BED5-C11EE862D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5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898-4AC5-43FA-AD15-63E9621A61BB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C6609-6C44-4D26-BED5-C11EE862D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62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D8898-4AC5-43FA-AD15-63E9621A61BB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C6609-6C44-4D26-BED5-C11EE862D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8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dalamgirsagor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542033"/>
          </a:xfrm>
          <a:solidFill>
            <a:srgbClr val="00B0F0"/>
          </a:solid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স্বাগতম</a:t>
            </a:r>
            <a:endParaRPr lang="en-GB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 descr="484548_347531368664387_82742130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72816"/>
            <a:ext cx="8928992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8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2165" y="404664"/>
            <a:ext cx="517000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11500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636912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7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 চতুর্ভুজ কী?</a:t>
            </a:r>
          </a:p>
          <a:p>
            <a:pPr algn="ctr"/>
            <a:r>
              <a:rPr lang="bn-BD" sz="7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7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 চতুর্ভুজ কয় প্রকার</a:t>
            </a:r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7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3।</a:t>
            </a:r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অনুমান করে ১টি চতুর্ভুজ অংকন কর।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1256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9" y="332656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5" y="2132856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চতুর্ভুজ কী?</a:t>
            </a:r>
            <a:r>
              <a:rPr lang="bn-BD" sz="6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6000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২।যে </a:t>
            </a:r>
            <a:r>
              <a:rPr lang="bn-BD" sz="6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কোন ৩টি </a:t>
            </a:r>
            <a:r>
              <a:rPr lang="en-US" sz="6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চতুর্ভুজের নাম বল।</a:t>
            </a:r>
          </a:p>
          <a:p>
            <a:r>
              <a:rPr lang="bn-BD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৩।অনুমান করে ১টি বর্গ আক।</a:t>
            </a:r>
            <a:r>
              <a:rPr lang="bn-BD" sz="6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4063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924944"/>
            <a:ext cx="864096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1500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BD" sz="8000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8000" u="sng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 সহ আয়তক্ষেত্র এবং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রম্বসের বর্ণনা দাও।</a:t>
            </a:r>
            <a:b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522" y="109922"/>
            <a:ext cx="3600399" cy="28171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7789"/>
            <a:ext cx="4352032" cy="281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56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_rou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00808"/>
            <a:ext cx="8568951" cy="50137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39552" y="40466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</a:rPr>
              <a:t>  </a:t>
            </a:r>
            <a:r>
              <a:rPr lang="en-US" sz="80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ধন্যবাদ</a:t>
            </a:r>
            <a:endParaRPr lang="en-GB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9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6632"/>
            <a:ext cx="7848872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                            </a:t>
            </a:r>
            <a:r>
              <a:rPr lang="bn-BD" sz="4000" dirty="0" smtClean="0"/>
              <a:t>পরিচিত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8192" y="3573016"/>
            <a:ext cx="4906928" cy="353943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bg1"/>
                </a:solidFill>
              </a:rPr>
              <a:t>মোঃ আলমগীর হোসেন</a:t>
            </a:r>
          </a:p>
          <a:p>
            <a:r>
              <a:rPr lang="bn-BD" sz="2800" dirty="0" smtClean="0">
                <a:solidFill>
                  <a:schemeClr val="bg1"/>
                </a:solidFill>
              </a:rPr>
              <a:t>      সহকারি শিক্ষক</a:t>
            </a:r>
          </a:p>
          <a:p>
            <a:r>
              <a:rPr lang="bn-BD" sz="2800" dirty="0" smtClean="0">
                <a:solidFill>
                  <a:schemeClr val="bg1"/>
                </a:solidFill>
              </a:rPr>
              <a:t>রামিজা বালিকা উচ্চ বিদ্যালয়</a:t>
            </a:r>
          </a:p>
          <a:p>
            <a:r>
              <a:rPr lang="bn-BD" sz="2800" dirty="0" smtClean="0">
                <a:solidFill>
                  <a:schemeClr val="bg1"/>
                </a:solidFill>
              </a:rPr>
              <a:t>     কানাইঘাট,সিলেট।</a:t>
            </a:r>
          </a:p>
          <a:p>
            <a:r>
              <a:rPr lang="bn-BD" sz="2800" dirty="0" smtClean="0">
                <a:solidFill>
                  <a:schemeClr val="bg1"/>
                </a:solidFill>
              </a:rPr>
              <a:t>মোবাইল ০১৭৮৬৯৩৫২৫২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bn-BD" sz="2800" dirty="0" smtClean="0">
                <a:solidFill>
                  <a:schemeClr val="bg1"/>
                </a:solidFill>
              </a:rPr>
              <a:t>ইমেইল </a:t>
            </a:r>
            <a:r>
              <a:rPr lang="en-US" sz="2800" dirty="0" smtClean="0">
                <a:solidFill>
                  <a:schemeClr val="bg1"/>
                </a:solidFill>
                <a:hlinkClick r:id="rId3"/>
              </a:rPr>
              <a:t>mdalamgirsagor@gmail.com</a:t>
            </a:r>
            <a:endParaRPr lang="bn-BD" sz="2800" dirty="0" smtClean="0">
              <a:solidFill>
                <a:schemeClr val="bg1"/>
              </a:solidFill>
            </a:endParaRPr>
          </a:p>
          <a:p>
            <a:r>
              <a:rPr lang="bn-BD" sz="2800" dirty="0" smtClean="0">
                <a:solidFill>
                  <a:schemeClr val="bg1"/>
                </a:solidFill>
              </a:rPr>
              <a:t>তারিখঃ </a:t>
            </a:r>
            <a:r>
              <a:rPr lang="en-US" sz="2800" dirty="0" smtClean="0">
                <a:solidFill>
                  <a:schemeClr val="bg1"/>
                </a:solidFill>
              </a:rPr>
              <a:t>১৮</a:t>
            </a:r>
            <a:r>
              <a:rPr lang="bn-BD" sz="2800" dirty="0" smtClean="0">
                <a:solidFill>
                  <a:schemeClr val="bg1"/>
                </a:solidFill>
              </a:rPr>
              <a:t>/০</a:t>
            </a:r>
            <a:r>
              <a:rPr lang="en-US" sz="2800" dirty="0" smtClean="0">
                <a:solidFill>
                  <a:schemeClr val="bg1"/>
                </a:solidFill>
              </a:rPr>
              <a:t>২</a:t>
            </a:r>
            <a:r>
              <a:rPr lang="bn-BD" sz="2800" dirty="0" smtClean="0">
                <a:solidFill>
                  <a:schemeClr val="bg1"/>
                </a:solidFill>
              </a:rPr>
              <a:t>/২০২০</a:t>
            </a:r>
            <a:endParaRPr lang="en-GB" sz="28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220072" y="881336"/>
            <a:ext cx="72008" cy="5976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220072" y="881336"/>
            <a:ext cx="36004" cy="5976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92" y="968946"/>
            <a:ext cx="3327834" cy="2244442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086440" y="3573016"/>
            <a:ext cx="4032448" cy="28926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796136" y="4005064"/>
            <a:ext cx="3168352" cy="206210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শ্রেণীঃ</a:t>
            </a:r>
            <a:r>
              <a:rPr lang="en-US" sz="3200" dirty="0" smtClean="0"/>
              <a:t> ৬ষ্ট</a:t>
            </a:r>
          </a:p>
          <a:p>
            <a:r>
              <a:rPr lang="en-US" sz="3200" dirty="0" err="1" smtClean="0"/>
              <a:t>বিষয়ঃ</a:t>
            </a:r>
            <a:r>
              <a:rPr lang="en-US" sz="3200" dirty="0" smtClean="0"/>
              <a:t> </a:t>
            </a:r>
            <a:r>
              <a:rPr lang="en-US" sz="3200" dirty="0" err="1" smtClean="0"/>
              <a:t>গণিত</a:t>
            </a:r>
            <a:endParaRPr lang="en-US" sz="3200" dirty="0" smtClean="0"/>
          </a:p>
          <a:p>
            <a:r>
              <a:rPr lang="en-US" sz="3200" dirty="0" err="1" smtClean="0"/>
              <a:t>অধ্যায়ঃ</a:t>
            </a:r>
            <a:r>
              <a:rPr lang="en-US" sz="3200" dirty="0" smtClean="0"/>
              <a:t> ৬ষ্ট</a:t>
            </a:r>
          </a:p>
          <a:p>
            <a:r>
              <a:rPr lang="en-US" sz="3200" dirty="0" err="1" smtClean="0"/>
              <a:t>চতুর্ভুজ</a:t>
            </a:r>
            <a:r>
              <a:rPr lang="bn-BD" sz="3200" dirty="0" smtClean="0"/>
              <a:t>(জ্যামিতি)</a:t>
            </a:r>
            <a:endParaRPr lang="en-GB" sz="3200" dirty="0"/>
          </a:p>
        </p:txBody>
      </p:sp>
      <p:pic>
        <p:nvPicPr>
          <p:cNvPr id="1027" name="Picture 3" descr="C:\Users\lenovo\Pictures\six boo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088918"/>
            <a:ext cx="2880319" cy="241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25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18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16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162" tmFilter="0, 0; 0.125,0.2665; 0.25,0.4; 0.375,0.465; 0.5,0.5;  0.625,0.535; 0.75,0.6; 0.875,0.7335; 1,1">
                                          <p:stCondLst>
                                            <p:cond delay="1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81" tmFilter="0, 0; 0.125,0.2665; 0.25,0.4; 0.375,0.465; 0.5,0.5;  0.625,0.535; 0.75,0.6; 0.875,0.7335; 1,1">
                                          <p:stCondLst>
                                            <p:cond delay="23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87" tmFilter="0, 0; 0.125,0.2665; 0.25,0.4; 0.375,0.465; 0.5,0.5;  0.625,0.535; 0.75,0.6; 0.875,0.7335; 1,1">
                                          <p:stCondLst>
                                            <p:cond delay="289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46">
                                          <p:stCondLst>
                                            <p:cond delay="113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290" decel="50000">
                                          <p:stCondLst>
                                            <p:cond delay="118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46">
                                          <p:stCondLst>
                                            <p:cond delay="229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290" decel="50000">
                                          <p:stCondLst>
                                            <p:cond delay="23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46">
                                          <p:stCondLst>
                                            <p:cond delay="287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290" decel="50000">
                                          <p:stCondLst>
                                            <p:cond delay="291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46">
                                          <p:stCondLst>
                                            <p:cond delay="31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290" decel="50000">
                                          <p:stCondLst>
                                            <p:cond delay="32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4" dur="3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9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4" dur="3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9" dur="3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4" dur="3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9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1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526458"/>
            <a:ext cx="1944216" cy="1182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amond 2"/>
          <p:cNvSpPr/>
          <p:nvPr/>
        </p:nvSpPr>
        <p:spPr>
          <a:xfrm>
            <a:off x="5508104" y="4237896"/>
            <a:ext cx="2808311" cy="1207328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/>
          <p:cNvSpPr/>
          <p:nvPr/>
        </p:nvSpPr>
        <p:spPr>
          <a:xfrm>
            <a:off x="5796136" y="1526458"/>
            <a:ext cx="2367136" cy="118246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5856" y="1526458"/>
            <a:ext cx="1512168" cy="1182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/>
        </p:nvSpPr>
        <p:spPr>
          <a:xfrm>
            <a:off x="899592" y="4237896"/>
            <a:ext cx="2016223" cy="1351344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5536" y="476672"/>
            <a:ext cx="856895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 চল আমরা কয়েকটি ছবি দেখি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2996952"/>
            <a:ext cx="1289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ছবি - ১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2996952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ছবি- ২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303700" y="286018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ছবি-৩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6021288"/>
            <a:ext cx="2016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ছবি- ৪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303700" y="56612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ছবি-৫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31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3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3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856984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9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Doel-1612i3\Desktop\Early married\metal-gemotery-box-set_250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2800"/>
            <a:ext cx="8856984" cy="338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82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4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551837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চতুর্ভূজ কী  তা বলতে পারবে।</a:t>
            </a:r>
          </a:p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চতুর্ভুজের প্রকারভেদ উল্লেখ করতে পারবে।</a:t>
            </a:r>
          </a:p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বিভিন্ন প্রকার চতুর্ভূজ অংকন করতে পারবে।</a:t>
            </a:r>
          </a:p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বিভিন্ন প্রকার চতুর্ভূজের বর্ণনা দিতেপারবে।</a:t>
            </a:r>
          </a:p>
          <a:p>
            <a:pPr algn="ctr"/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404664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                                       		</a:t>
            </a:r>
            <a:r>
              <a:rPr lang="bn-BD" sz="6000" dirty="0" smtClean="0">
                <a:solidFill>
                  <a:srgbClr val="002060"/>
                </a:solidFill>
              </a:rPr>
              <a:t>শিখনফল</a:t>
            </a:r>
            <a:r>
              <a:rPr lang="en-US" sz="6000" dirty="0" smtClean="0">
                <a:solidFill>
                  <a:srgbClr val="002060"/>
                </a:solidFill>
              </a:rPr>
              <a:t>ঃ </a:t>
            </a:r>
            <a:endParaRPr lang="en-GB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9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7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692696"/>
            <a:ext cx="8856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চারটি  রেখাংশ  দ্বারা আবদ্ধ চিত্রকেই চতুর্ভুজ বলে।</a:t>
            </a:r>
            <a:endParaRPr lang="en-GB" sz="4000" dirty="0"/>
          </a:p>
        </p:txBody>
      </p:sp>
      <p:sp>
        <p:nvSpPr>
          <p:cNvPr id="3" name="Diamond 2"/>
          <p:cNvSpPr/>
          <p:nvPr/>
        </p:nvSpPr>
        <p:spPr>
          <a:xfrm>
            <a:off x="1619672" y="2204864"/>
            <a:ext cx="5472608" cy="273630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5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64014"/>
            <a:ext cx="8856984" cy="92333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bn-BD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চতুর্ভুজের প্রকারভেদ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79512" y="2276872"/>
            <a:ext cx="1512168" cy="1182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iamond 4"/>
          <p:cNvSpPr/>
          <p:nvPr/>
        </p:nvSpPr>
        <p:spPr>
          <a:xfrm>
            <a:off x="2411760" y="2276872"/>
            <a:ext cx="2367136" cy="118246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512" y="4795876"/>
            <a:ext cx="1944216" cy="1182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>
            <a:off x="4932041" y="4481520"/>
            <a:ext cx="3240360" cy="1351344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6084168" y="2420888"/>
            <a:ext cx="2304256" cy="1038446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9512" y="1556792"/>
            <a:ext cx="885698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                </a:t>
            </a:r>
            <a:r>
              <a:rPr lang="en-US" sz="3200" dirty="0" err="1" smtClean="0"/>
              <a:t>চতুর্ভুজ</a:t>
            </a:r>
            <a:r>
              <a:rPr lang="en-US" sz="3200" dirty="0" smtClean="0"/>
              <a:t> ৫ </a:t>
            </a:r>
            <a:r>
              <a:rPr lang="en-US" sz="3200" dirty="0" err="1" smtClean="0"/>
              <a:t>প্রকার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179513" y="3691549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9793" y="3635789"/>
            <a:ext cx="1728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528" y="6205572"/>
            <a:ext cx="1656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32041" y="6020906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ট্রাপিজিয়াম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28184" y="3691549"/>
            <a:ext cx="19442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2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41664" y="365892"/>
            <a:ext cx="8150815" cy="324036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25656" y="3613666"/>
            <a:ext cx="489268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ABCD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একটি আয়তক্ষেত্র।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88640"/>
            <a:ext cx="34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892480" y="188640"/>
            <a:ext cx="2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3284984"/>
            <a:ext cx="46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B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892480" y="3429000"/>
            <a:ext cx="2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95536" y="544522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আয়তক্ষেত্রের বিপরীত বাহু দুইটি পরস্পর সমান ও সমান্তরাল এবং প্রত্যেকটি কোণ এক সমকোণ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654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3800" y="3244334"/>
            <a:ext cx="55964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ABCD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একটি বর্গক্ষেত্র।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486916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বর্গক্ষেত্রের প্রত্যেকটি বাহু পরস্পর সমান ও সমান্তরাল এবং প্রত্যেকটি কোণ এক সমকোণ।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262186" y="260648"/>
            <a:ext cx="2893990" cy="19923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43808" y="260648"/>
            <a:ext cx="418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052997" y="2252996"/>
            <a:ext cx="209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2060848"/>
            <a:ext cx="288032" cy="376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2606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34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206</Words>
  <Application>Microsoft Office PowerPoint</Application>
  <PresentationFormat>On-screen Show (4:3)</PresentationFormat>
  <Paragraphs>58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সাগতম</dc:title>
  <dc:creator>lenovo</dc:creator>
  <cp:lastModifiedBy>lenovo</cp:lastModifiedBy>
  <cp:revision>155</cp:revision>
  <dcterms:created xsi:type="dcterms:W3CDTF">2020-02-10T15:39:06Z</dcterms:created>
  <dcterms:modified xsi:type="dcterms:W3CDTF">2020-02-18T13:34:29Z</dcterms:modified>
</cp:coreProperties>
</file>