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1" r:id="rId3"/>
    <p:sldId id="262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6CD3D-0E97-44A4-BD86-9111FA714390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EADCC-C070-408B-9F9A-ED1C18676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A90BE-0B4A-4038-B3FB-18D497C5E0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533400"/>
            <a:ext cx="472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Rajib\Desktop\কম্পিউটার যন্ত্রাংশের ছবি।\Screenshot_20190607-002659_Movie Player.jpg"/>
          <p:cNvPicPr>
            <a:picLocks noChangeAspect="1" noChangeArrowheads="1"/>
          </p:cNvPicPr>
          <p:nvPr/>
        </p:nvPicPr>
        <p:blipFill>
          <a:blip r:embed="rId3"/>
          <a:srcRect l="-1924" t="35714" r="20154" b="33622"/>
          <a:stretch>
            <a:fillRect/>
          </a:stretch>
        </p:blipFill>
        <p:spPr bwMode="auto">
          <a:xfrm>
            <a:off x="304800" y="2971800"/>
            <a:ext cx="3886200" cy="2590800"/>
          </a:xfrm>
          <a:prstGeom prst="rect">
            <a:avLst/>
          </a:prstGeom>
          <a:noFill/>
        </p:spPr>
      </p:pic>
      <p:pic>
        <p:nvPicPr>
          <p:cNvPr id="1029" name="Picture 5" descr="C:\Users\Rajib\Desktop\কম্পিউটার যন্ত্রাংশের ছবি।\Screenshot_20190607-003134_Movie Player.jpg"/>
          <p:cNvPicPr>
            <a:picLocks noChangeAspect="1" noChangeArrowheads="1"/>
          </p:cNvPicPr>
          <p:nvPr/>
        </p:nvPicPr>
        <p:blipFill>
          <a:blip r:embed="rId4"/>
          <a:srcRect l="13668" t="35219" r="2954" b="35566"/>
          <a:stretch>
            <a:fillRect/>
          </a:stretch>
        </p:blipFill>
        <p:spPr bwMode="auto">
          <a:xfrm>
            <a:off x="4267200" y="2743200"/>
            <a:ext cx="4648200" cy="2895600"/>
          </a:xfrm>
          <a:prstGeom prst="rect">
            <a:avLst/>
          </a:prstGeom>
          <a:noFill/>
        </p:spPr>
      </p:pic>
      <p:pic>
        <p:nvPicPr>
          <p:cNvPr id="3074" name="Picture 2" descr="C:\Users\Rajib\Desktop\ফুল\yFLLdqLQ_w200_h196_s5252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1905000" cy="1866900"/>
          </a:xfrm>
          <a:prstGeom prst="rect">
            <a:avLst/>
          </a:prstGeom>
          <a:noFill/>
        </p:spPr>
      </p:pic>
      <p:pic>
        <p:nvPicPr>
          <p:cNvPr id="7" name="Picture 2" descr="C:\Users\Rajib\Desktop\ফুল\yFLLdqLQ_w200_h196_s5252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33400"/>
            <a:ext cx="1905000" cy="1866900"/>
          </a:xfrm>
          <a:prstGeom prst="rect">
            <a:avLst/>
          </a:prstGeom>
          <a:noFill/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609600" y="0"/>
            <a:ext cx="5410200" cy="914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এই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পাঠে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শিক্ষার্থীরা</a:t>
            </a:r>
            <a:r>
              <a:rPr lang="en-US" sz="3200" dirty="0" smtClean="0">
                <a:solidFill>
                  <a:srgbClr val="FFFF00"/>
                </a:solidFill>
              </a:rPr>
              <a:t>-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57200" y="990600"/>
            <a:ext cx="8153400" cy="838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যন্ত্রপাতির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ব্যবহার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করতে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পারবে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;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81000" y="4038600"/>
            <a:ext cx="8229600" cy="160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/>
                </a:solidFill>
              </a:rPr>
              <a:t>তথ্য</a:t>
            </a:r>
            <a:r>
              <a:rPr lang="en-US" sz="3200" dirty="0" smtClean="0">
                <a:solidFill>
                  <a:schemeClr val="bg2"/>
                </a:solidFill>
              </a:rPr>
              <a:t> ও </a:t>
            </a:r>
            <a:r>
              <a:rPr lang="en-US" sz="3200" dirty="0" err="1" smtClean="0">
                <a:solidFill>
                  <a:schemeClr val="bg2"/>
                </a:solidFill>
              </a:rPr>
              <a:t>যোগাযোগ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প্রযুক্তি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ব্যবহারের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গুরুত্ত্ব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বর্ণণা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করতে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পারবে</a:t>
            </a:r>
            <a:r>
              <a:rPr lang="en-US" sz="3200" dirty="0" smtClean="0">
                <a:solidFill>
                  <a:schemeClr val="bg2"/>
                </a:solidFill>
              </a:rPr>
              <a:t>;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381000" y="5715000"/>
            <a:ext cx="83058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অধিকার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11" name="Flowchart: Punched Tape 10"/>
          <p:cNvSpPr/>
          <p:nvPr/>
        </p:nvSpPr>
        <p:spPr>
          <a:xfrm>
            <a:off x="533400" y="1905000"/>
            <a:ext cx="8153400" cy="2209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দুর্নীতি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নিরসনে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তথ্য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ও </a:t>
            </a:r>
            <a:r>
              <a:rPr lang="en-US" sz="3200" dirty="0" err="1" smtClean="0">
                <a:solidFill>
                  <a:schemeClr val="bg1"/>
                </a:solidFill>
              </a:rPr>
              <a:t>যোগাযোগ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প্রযুক্তি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ব্যবহারের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নৈতিকতা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গুরুত্ত্ব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ব্যাখ্যা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</a:rPr>
              <a:t>;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jib\Desktop\কম্পিউটার যন্ত্রাংশের ছবি।\Screenshot_20190607-003316_Movie Player.jpg"/>
          <p:cNvPicPr>
            <a:picLocks noChangeAspect="1" noChangeArrowheads="1"/>
          </p:cNvPicPr>
          <p:nvPr/>
        </p:nvPicPr>
        <p:blipFill>
          <a:blip r:embed="rId2"/>
          <a:srcRect t="32227" r="1041" b="31152"/>
          <a:stretch>
            <a:fillRect/>
          </a:stretch>
        </p:blipFill>
        <p:spPr bwMode="auto">
          <a:xfrm>
            <a:off x="533400" y="2514600"/>
            <a:ext cx="82296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228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70C0"/>
                </a:solidFill>
              </a:rPr>
              <a:t>বাড়ির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</a:rPr>
              <a:t>কাজ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838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2060"/>
                </a:solidFill>
              </a:rPr>
              <a:t>ঝুঁকিমুক্তভাবে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তথ্য</a:t>
            </a:r>
            <a:r>
              <a:rPr lang="en-US" sz="3600" b="1" u="sng" dirty="0" smtClean="0">
                <a:solidFill>
                  <a:srgbClr val="002060"/>
                </a:solidFill>
              </a:rPr>
              <a:t> ও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যোগাযোগ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প্রযুক্তির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যন্ত্রপাতি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ব্যবহারের</a:t>
            </a:r>
            <a:r>
              <a:rPr lang="en-US" sz="3600" b="1" u="sng" dirty="0" smtClean="0">
                <a:solidFill>
                  <a:srgbClr val="002060"/>
                </a:solidFill>
              </a:rPr>
              <a:t> 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সক্ষমতা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অর্জনের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গুরুত্ব</a:t>
            </a:r>
            <a:r>
              <a:rPr lang="en-US" sz="3600" b="1" u="sng" dirty="0" smtClean="0">
                <a:solidFill>
                  <a:srgbClr val="002060"/>
                </a:solidFill>
              </a:rPr>
              <a:t>-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লিখে</a:t>
            </a:r>
            <a:r>
              <a:rPr lang="en-US" sz="3600" b="1" u="sng" dirty="0" smtClean="0">
                <a:solidFill>
                  <a:srgbClr val="002060"/>
                </a:solidFill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</a:rPr>
              <a:t>আনবে</a:t>
            </a:r>
            <a:r>
              <a:rPr lang="en-US" sz="3600" b="1" u="sng" dirty="0" smtClean="0">
                <a:solidFill>
                  <a:srgbClr val="002060"/>
                </a:solidFill>
              </a:rPr>
              <a:t>।</a:t>
            </a:r>
            <a:endParaRPr lang="en-US" sz="24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686800" cy="662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Rajib\Desktop\কম্পিউটার যন্ত্রাংশের ছবি।\Screenshot_20190607-003043_Movie Player.jpg"/>
          <p:cNvPicPr>
            <a:picLocks noChangeAspect="1" noChangeArrowheads="1"/>
          </p:cNvPicPr>
          <p:nvPr/>
        </p:nvPicPr>
        <p:blipFill>
          <a:blip r:embed="rId2"/>
          <a:srcRect t="17149" r="8537" b="26829"/>
          <a:stretch>
            <a:fillRect/>
          </a:stretch>
        </p:blipFill>
        <p:spPr bwMode="auto">
          <a:xfrm>
            <a:off x="609600" y="2667000"/>
            <a:ext cx="8153400" cy="3733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8534400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সবাইকে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57</Words>
  <Application>Microsoft Office PowerPoint</Application>
  <PresentationFormat>On-screen Show (4:3)</PresentationFormat>
  <Paragraphs>10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Madrasah</dc:creator>
  <cp:lastModifiedBy>Rajib</cp:lastModifiedBy>
  <cp:revision>6</cp:revision>
  <dcterms:created xsi:type="dcterms:W3CDTF">2006-08-16T00:00:00Z</dcterms:created>
  <dcterms:modified xsi:type="dcterms:W3CDTF">2020-02-18T17:01:03Z</dcterms:modified>
</cp:coreProperties>
</file>