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534400" cy="255454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F0"/>
                </a:solidFill>
              </a:rPr>
              <a:t>আজকের পাঠে সবাই কে ধন্যবাদ </a:t>
            </a:r>
            <a:endParaRPr lang="en-US" sz="80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16545"/>
            <a:ext cx="4343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45" y="3342358"/>
            <a:ext cx="4191000" cy="272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6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মুল্যায়ন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875437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/>
              <a:t>      মাখরাজ অর্থ কি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/>
              <a:t>      হরফে হাল কি কয় টি 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/>
              <a:t>       আরবি হরফ কত টি 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9763"/>
            <a:ext cx="8686800" cy="407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67818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বাডির কাজ 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89916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0"/>
            <a:ext cx="80010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কুরান তেলাওতের জন্য মাখরাজের ভুমিকা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4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5715000" cy="193899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আজকের পাঠে সবাইকে ধন্যবাদ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7467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4676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শিক্ষকের  পরিচয়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7086600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মোহাম্মদ  দাউদ শরিফ </a:t>
            </a:r>
          </a:p>
          <a:p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সিনিয়র শিক্ষক </a:t>
            </a:r>
          </a:p>
          <a:p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রতনপুর হাজি ছৈয় দের রহমান স্মৃতি উচ্চ বিদ্যালয় । </a:t>
            </a:r>
          </a:p>
          <a:p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 রতন পুর , ফেনি ,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49530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মাখরাজ 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0104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শিক্ষন  ফল 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/>
              <a:t>মাখরাজ সম্পকে জানতে পারবে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/>
              <a:t> </a:t>
            </a:r>
            <a:r>
              <a:rPr lang="bn-BD" sz="3200" dirty="0" smtClean="0"/>
              <a:t>মাখরাজের উচ্চারন জানতে পারবে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/>
              <a:t> </a:t>
            </a:r>
            <a:r>
              <a:rPr lang="bn-BD" sz="3200" dirty="0" smtClean="0"/>
              <a:t>কুরান তেলাওতে এর  প্রয়োগ করতে পারবে ।   মাখরাজের প্রয়োজনিয়তা  বলতে পারবে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0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02067"/>
            <a:ext cx="65532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</a:rPr>
              <a:t>   ১ থেকে ৪ পযন্ত  মাখরাজ 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7519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8900"/>
            <a:ext cx="8610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"/>
            <a:ext cx="7239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" y="3124200"/>
            <a:ext cx="80010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769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9" y="3733800"/>
            <a:ext cx="8000999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28" y="609600"/>
            <a:ext cx="7467599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228600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নিচের ছবি দেখে বল  কত নং মাখরাজ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429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ছবি দেখে বল কত নং মাখরাজ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52</TotalTime>
  <Words>105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2006-08-16T00:00:00Z</dcterms:created>
  <dcterms:modified xsi:type="dcterms:W3CDTF">2020-02-18T15:31:49Z</dcterms:modified>
</cp:coreProperties>
</file>