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4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9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9" r:id="rId35"/>
    <p:sldId id="288" r:id="rId36"/>
    <p:sldId id="282" r:id="rId37"/>
    <p:sldId id="283" r:id="rId38"/>
    <p:sldId id="285" r:id="rId39"/>
    <p:sldId id="291" r:id="rId40"/>
    <p:sldId id="286" r:id="rId41"/>
    <p:sldId id="287" r:id="rId42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C4350-5DDE-4BE6-A862-89601055281A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7D20-7D5E-4B43-A682-FFDFEF174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0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75488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02425" y="680477"/>
            <a:ext cx="5943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49795" y="680477"/>
            <a:ext cx="3566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5026" y="680477"/>
            <a:ext cx="118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88301" y="680477"/>
            <a:ext cx="118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88720" y="4343400"/>
            <a:ext cx="1010412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88720" y="2834640"/>
            <a:ext cx="1010412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31878" y="5047394"/>
            <a:ext cx="95098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31878" y="4796819"/>
            <a:ext cx="95098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31878" y="4637685"/>
            <a:ext cx="95098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31878" y="4542559"/>
            <a:ext cx="95098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4"/>
            <a:ext cx="257556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74644"/>
            <a:ext cx="762762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239" y="1300790"/>
            <a:ext cx="8472727" cy="2509213"/>
          </a:xfrm>
        </p:spPr>
        <p:txBody>
          <a:bodyPr anchor="b">
            <a:normAutofit/>
          </a:bodyPr>
          <a:lstStyle>
            <a:lvl1pPr algn="ctr">
              <a:defRPr sz="4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7239" y="3886205"/>
            <a:ext cx="8472727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chemeClr val="bg1">
                    <a:lumMod val="50000"/>
                  </a:schemeClr>
                </a:solidFill>
              </a:defRPr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05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90932" y="2367097"/>
            <a:ext cx="1010473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13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0" y="828568"/>
            <a:ext cx="10092958" cy="2736819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30" y="3657462"/>
            <a:ext cx="10092958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bg1">
                    <a:lumMod val="50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08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0933" y="618522"/>
            <a:ext cx="10105339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90932" y="2367097"/>
            <a:ext cx="4978375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017895" y="2367097"/>
            <a:ext cx="4977765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899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0933" y="618522"/>
            <a:ext cx="10105339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73" y="2371018"/>
            <a:ext cx="4751637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3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90930" y="3051017"/>
            <a:ext cx="4978376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514" y="2371018"/>
            <a:ext cx="4759759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3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017897" y="3051017"/>
            <a:ext cx="4977766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73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80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2" y="609600"/>
            <a:ext cx="3837296" cy="2023252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951111" y="609605"/>
            <a:ext cx="6045159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2" y="2632852"/>
            <a:ext cx="3837297" cy="3158348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5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2" y="609600"/>
            <a:ext cx="5786595" cy="2023254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39184" y="609601"/>
            <a:ext cx="3173973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50" y="2632857"/>
            <a:ext cx="5786576" cy="3158347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064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0" y="4289374"/>
            <a:ext cx="10105321" cy="81161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127" y="698261"/>
            <a:ext cx="957696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2" y="5108728"/>
            <a:ext cx="10105341" cy="682472"/>
          </a:xfrm>
        </p:spPr>
        <p:txBody>
          <a:bodyPr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24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2" y="609604"/>
            <a:ext cx="10105341" cy="3427245"/>
          </a:xfrm>
        </p:spPr>
        <p:txBody>
          <a:bodyPr anchor="ctr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2" y="4204821"/>
            <a:ext cx="10105341" cy="1586380"/>
          </a:xfrm>
        </p:spPr>
        <p:txBody>
          <a:bodyPr anchor="ctr"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263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58" y="609600"/>
            <a:ext cx="9070183" cy="2992904"/>
          </a:xfrm>
        </p:spPr>
        <p:txBody>
          <a:bodyPr anchor="ctr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77630" y="3610032"/>
            <a:ext cx="8533493" cy="594788"/>
          </a:xfrm>
        </p:spPr>
        <p:txBody>
          <a:bodyPr anchor="t">
            <a:normAutofit/>
          </a:bodyPr>
          <a:lstStyle>
            <a:lvl1pPr marL="0" indent="0">
              <a:buNone/>
              <a:defRPr sz="1365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2" y="4372801"/>
            <a:ext cx="10105341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6451" y="754166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3618" y="2993578"/>
            <a:ext cx="594360" cy="584776"/>
          </a:xfrm>
          <a:prstGeom prst="rect">
            <a:avLst/>
          </a:prstGeom>
        </p:spPr>
        <p:txBody>
          <a:bodyPr vert="horz" lIns="89154" tIns="44577" rIns="89154" bIns="445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2384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2" y="2138726"/>
            <a:ext cx="10105341" cy="2511835"/>
          </a:xfrm>
        </p:spPr>
        <p:txBody>
          <a:bodyPr anchor="b"/>
          <a:lstStyle>
            <a:lvl1pPr algn="ctr"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932" y="4662335"/>
            <a:ext cx="10105341" cy="1140644"/>
          </a:xfrm>
        </p:spPr>
        <p:txBody>
          <a:bodyPr anchor="t"/>
          <a:lstStyle>
            <a:lvl1pPr marL="0" indent="0" algn="ctr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27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90932" y="609600"/>
            <a:ext cx="10105341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90929" y="2367093"/>
            <a:ext cx="321650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90929" y="2943360"/>
            <a:ext cx="321650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1083" y="2367093"/>
            <a:ext cx="32092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30318" y="2943360"/>
            <a:ext cx="32207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3966" y="2367093"/>
            <a:ext cx="322230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40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3966" y="2943360"/>
            <a:ext cx="3222305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5349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90932" y="610772"/>
            <a:ext cx="10105341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90932" y="4204820"/>
            <a:ext cx="321399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932" y="2367093"/>
            <a:ext cx="321399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90932" y="4781082"/>
            <a:ext cx="321399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692" y="4204820"/>
            <a:ext cx="321928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30314" y="2367093"/>
            <a:ext cx="322076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30314" y="4781085"/>
            <a:ext cx="3220768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3968" y="4204820"/>
            <a:ext cx="32181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45" b="0">
                <a:solidFill>
                  <a:schemeClr val="tx1"/>
                </a:solidFill>
              </a:defRPr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73966" y="2367093"/>
            <a:ext cx="3222305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560"/>
            </a:lvl1pPr>
            <a:lvl2pPr marL="445770" indent="0">
              <a:buNone/>
              <a:defRPr sz="1560"/>
            </a:lvl2pPr>
            <a:lvl3pPr marL="891540" indent="0">
              <a:buNone/>
              <a:defRPr sz="1560"/>
            </a:lvl3pPr>
            <a:lvl4pPr marL="1337310" indent="0">
              <a:buNone/>
              <a:defRPr sz="1560"/>
            </a:lvl4pPr>
            <a:lvl5pPr marL="1783080" indent="0">
              <a:buNone/>
              <a:defRPr sz="1560"/>
            </a:lvl5pPr>
            <a:lvl6pPr marL="2228850" indent="0">
              <a:buNone/>
              <a:defRPr sz="1560"/>
            </a:lvl6pPr>
            <a:lvl7pPr marL="2674620" indent="0">
              <a:buNone/>
              <a:defRPr sz="1560"/>
            </a:lvl7pPr>
            <a:lvl8pPr marL="3120390" indent="0">
              <a:buNone/>
              <a:defRPr sz="1560"/>
            </a:lvl8pPr>
            <a:lvl9pPr marL="3566160" indent="0">
              <a:buNone/>
              <a:defRPr sz="156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73844" y="4781083"/>
            <a:ext cx="3222427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946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90932" y="2367098"/>
            <a:ext cx="10105341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656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609606"/>
            <a:ext cx="2489494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90932" y="609606"/>
            <a:ext cx="7467256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927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18872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1887" y="6053328"/>
            <a:ext cx="29242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066898" y="6044184"/>
            <a:ext cx="882030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70860" y="4038600"/>
            <a:ext cx="84201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70860" y="6050037"/>
            <a:ext cx="871728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9060" y="6068699"/>
            <a:ext cx="267462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11011" y="236543"/>
            <a:ext cx="762762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401300" y="228600"/>
            <a:ext cx="108966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277640" y="1073888"/>
            <a:ext cx="561877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86157" y="0"/>
            <a:ext cx="7168897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417986" y="1305292"/>
            <a:ext cx="4114800" cy="15453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726680" y="0"/>
            <a:ext cx="356616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26680" y="4267200"/>
            <a:ext cx="416052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726680" y="0"/>
            <a:ext cx="178308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732875" y="4246568"/>
            <a:ext cx="2717958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726680" y="4267200"/>
            <a:ext cx="208026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726680" y="1371600"/>
            <a:ext cx="416052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726680" y="1752600"/>
            <a:ext cx="416052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287780" y="4267200"/>
            <a:ext cx="64389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93420" y="4267200"/>
            <a:ext cx="6934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76871" y="2438400"/>
            <a:ext cx="733044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76871" y="2133600"/>
            <a:ext cx="733044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943600" y="4267200"/>
            <a:ext cx="178308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973" y="1351672"/>
            <a:ext cx="7433462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108" y="402269"/>
            <a:ext cx="11055096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3" y="512064"/>
            <a:ext cx="10603382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82999" y="680477"/>
            <a:ext cx="3566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34442" y="680477"/>
            <a:ext cx="3566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82985" y="680477"/>
            <a:ext cx="118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19714" y="680477"/>
            <a:ext cx="118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0621" y="680477"/>
            <a:ext cx="47549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42" y="228600"/>
            <a:ext cx="1059942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96442" y="1600200"/>
            <a:ext cx="1059942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3" y="2743200"/>
            <a:ext cx="9260047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18872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68402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783080" y="1600200"/>
            <a:ext cx="1010412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1600200"/>
            <a:ext cx="9906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68402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92480" y="1589567"/>
            <a:ext cx="50520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98371" y="1589567"/>
            <a:ext cx="50520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273050"/>
            <a:ext cx="1059942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92480" y="2438400"/>
            <a:ext cx="505206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240780" y="2438400"/>
            <a:ext cx="505206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92480" y="1752600"/>
            <a:ext cx="505206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240780" y="1752600"/>
            <a:ext cx="505206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69342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73050"/>
            <a:ext cx="1050036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92480" y="1752600"/>
            <a:ext cx="208026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70860" y="1752600"/>
            <a:ext cx="832104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" y="5486400"/>
            <a:ext cx="95097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1887" y="4572000"/>
            <a:ext cx="118872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1887" y="4663440"/>
            <a:ext cx="190195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08937" y="4654296"/>
            <a:ext cx="9878263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" y="4648200"/>
            <a:ext cx="95097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882140" y="0"/>
            <a:ext cx="130759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2920" y="6248405"/>
            <a:ext cx="3467100" cy="365125"/>
          </a:xfrm>
        </p:spPr>
        <p:txBody>
          <a:bodyPr rtlCol="0"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88214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080260" y="6248211"/>
            <a:ext cx="59436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8749" y="0"/>
            <a:ext cx="9858451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19160" y="609605"/>
            <a:ext cx="267462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609600"/>
            <a:ext cx="723138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19160" y="6248407"/>
            <a:ext cx="2872740" cy="365125"/>
          </a:xfrm>
        </p:spPr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3" y="6248212"/>
            <a:ext cx="724552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7925213" y="0"/>
            <a:ext cx="416052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984649" y="609600"/>
            <a:ext cx="29718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984649" y="0"/>
            <a:ext cx="29718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7866539" y="107793"/>
            <a:ext cx="533400" cy="317819"/>
          </a:xfrm>
        </p:spPr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12064"/>
            <a:ext cx="1069848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647" y="17705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1947" y="17705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189641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91540" y="1752606"/>
            <a:ext cx="1010412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91540" y="3611607"/>
            <a:ext cx="1010412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892" y="4953000"/>
            <a:ext cx="1189209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89" y="1059712"/>
            <a:ext cx="1010412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9527" y="2931712"/>
            <a:ext cx="59436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27684" y="3005472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485343" y="3005472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8133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8133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3050"/>
            <a:ext cx="1069848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5410200"/>
            <a:ext cx="525224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5410200"/>
            <a:ext cx="525430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1444299"/>
            <a:ext cx="525224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1444299"/>
            <a:ext cx="525430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876800"/>
            <a:ext cx="9726309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45480" y="5355102"/>
            <a:ext cx="516697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8720" y="274320"/>
            <a:ext cx="972373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45142" y="6407944"/>
            <a:ext cx="2496312" cy="365760"/>
          </a:xfrm>
        </p:spPr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602" y="5443402"/>
            <a:ext cx="931164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" y="189968"/>
            <a:ext cx="1129284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94097" y="6407949"/>
            <a:ext cx="30558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4865122"/>
            <a:ext cx="1049806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1367" y="5001998"/>
            <a:ext cx="49426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69629" y="5785023"/>
            <a:ext cx="49426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855" y="5791253"/>
            <a:ext cx="442300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008" y="5787743"/>
            <a:ext cx="442716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263346" y="4988440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021005" y="4988440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481333"/>
            <a:ext cx="1069848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70"/>
            <a:ext cx="11527204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71" y="512064"/>
            <a:ext cx="1010412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09750"/>
            <a:ext cx="5252244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809750"/>
            <a:ext cx="5254308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2459037"/>
            <a:ext cx="5252244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459037"/>
            <a:ext cx="525430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127" y="680477"/>
            <a:ext cx="5943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496" y="680477"/>
            <a:ext cx="3566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729" y="680477"/>
            <a:ext cx="118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18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4701" y="680477"/>
            <a:ext cx="3566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46143" y="680477"/>
            <a:ext cx="3566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94688" y="680477"/>
            <a:ext cx="118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1414" y="680477"/>
            <a:ext cx="118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2323" y="680477"/>
            <a:ext cx="47549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7217" y="274645"/>
            <a:ext cx="231071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822198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371600"/>
            <a:ext cx="1020714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0" y="3228536"/>
            <a:ext cx="10211105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316736"/>
            <a:ext cx="1010412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704664"/>
            <a:ext cx="1010412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085"/>
            <a:ext cx="525018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085"/>
            <a:ext cx="525018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55248"/>
            <a:ext cx="525224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1859762"/>
            <a:ext cx="52543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2514600"/>
            <a:ext cx="525224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514600"/>
            <a:ext cx="52543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79754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14352"/>
            <a:ext cx="356616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676400"/>
            <a:ext cx="356616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5" y="1676400"/>
            <a:ext cx="664527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79" y="1108077"/>
            <a:ext cx="683514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359769"/>
            <a:ext cx="20208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176999"/>
            <a:ext cx="287670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2828785"/>
            <a:ext cx="287274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0" y="6356355"/>
            <a:ext cx="792480" cy="365125"/>
          </a:xfrm>
        </p:spPr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1" y="1199517"/>
            <a:ext cx="6003036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5816600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0" y="6219830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12064"/>
            <a:ext cx="1010412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914402"/>
            <a:ext cx="267462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14402"/>
            <a:ext cx="782574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189641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91540" y="1752604"/>
            <a:ext cx="1010412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91540" y="3611607"/>
            <a:ext cx="1010412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893" y="4953000"/>
            <a:ext cx="1189209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89" y="1059712"/>
            <a:ext cx="1010412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9527" y="2931712"/>
            <a:ext cx="59436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727684" y="3005472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485343" y="3005472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8133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8133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3050"/>
            <a:ext cx="1069848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5410200"/>
            <a:ext cx="525224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4" y="5410200"/>
            <a:ext cx="525430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1444297"/>
            <a:ext cx="525224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1444297"/>
            <a:ext cx="525430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876800"/>
            <a:ext cx="9726309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45480" y="5355102"/>
            <a:ext cx="516697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8720" y="274320"/>
            <a:ext cx="972373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45142" y="6407944"/>
            <a:ext cx="2496312" cy="365760"/>
          </a:xfrm>
        </p:spPr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602" y="5443402"/>
            <a:ext cx="931164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" y="189968"/>
            <a:ext cx="1129284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94096" y="6407947"/>
            <a:ext cx="305588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4865122"/>
            <a:ext cx="1049806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1367" y="5001996"/>
            <a:ext cx="49426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69629" y="5785023"/>
            <a:ext cx="49426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855" y="5791253"/>
            <a:ext cx="4423008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008" y="5787741"/>
            <a:ext cx="442716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263346" y="4988440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021005" y="4988440"/>
            <a:ext cx="237744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1481332"/>
            <a:ext cx="1069848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7217" y="274643"/>
            <a:ext cx="231071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822198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93420" y="1371600"/>
            <a:ext cx="1020714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93420" y="3228536"/>
            <a:ext cx="10211105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8" y="1316736"/>
            <a:ext cx="1010412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8" y="2704664"/>
            <a:ext cx="1010412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920085"/>
            <a:ext cx="525018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920085"/>
            <a:ext cx="525018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55248"/>
            <a:ext cx="525224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38533" y="1859758"/>
            <a:ext cx="525430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94360" y="2514600"/>
            <a:ext cx="5252244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514600"/>
            <a:ext cx="525430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79754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273050"/>
            <a:ext cx="1069848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435100"/>
            <a:ext cx="326898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57700" y="1435100"/>
            <a:ext cx="713232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14352"/>
            <a:ext cx="356616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91540" y="1676400"/>
            <a:ext cx="356616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7565" y="1676400"/>
            <a:ext cx="664527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115479" y="1108077"/>
            <a:ext cx="683514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405374" y="5359769"/>
            <a:ext cx="20208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176997"/>
            <a:ext cx="287670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2828785"/>
            <a:ext cx="287274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0360" y="6356351"/>
            <a:ext cx="792480" cy="365125"/>
          </a:xfrm>
        </p:spPr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531531" y="1199517"/>
            <a:ext cx="6003036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383" y="5816600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695950" y="6219826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914402"/>
            <a:ext cx="267462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914402"/>
            <a:ext cx="782574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4907" y="69756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811" y="1449304"/>
            <a:ext cx="1172799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1811" y="1396720"/>
            <a:ext cx="1172799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1811" y="2976649"/>
            <a:ext cx="1172799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31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188720" y="1447800"/>
            <a:ext cx="101041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4907" y="69756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1"/>
            <a:ext cx="1010412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0236" y="2376830"/>
            <a:ext cx="1171757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891" y="2341476"/>
            <a:ext cx="1171791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8799" y="2468880"/>
            <a:ext cx="11719007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0195" y="6208776"/>
            <a:ext cx="594360" cy="457200"/>
          </a:xfrm>
        </p:spPr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188720" y="1447800"/>
            <a:ext cx="4873752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14135" y="1447800"/>
            <a:ext cx="4873752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447800"/>
            <a:ext cx="485394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438900" y="1447800"/>
            <a:ext cx="485394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88720" y="2247900"/>
            <a:ext cx="485394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438900" y="2247900"/>
            <a:ext cx="485394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8442" y="0"/>
            <a:ext cx="11411712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2153" y="1885028"/>
            <a:ext cx="1141740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088873" y="1199930"/>
            <a:ext cx="132763" cy="16700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188720" y="441256"/>
            <a:ext cx="89154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442" y="1893781"/>
            <a:ext cx="11411712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88720" y="1150144"/>
            <a:ext cx="89154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286993" y="1352330"/>
            <a:ext cx="132763" cy="16700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0836032" y="1455493"/>
            <a:ext cx="132763" cy="16700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20100" y="55499"/>
            <a:ext cx="2773680" cy="365125"/>
          </a:xfrm>
        </p:spPr>
        <p:txBody>
          <a:bodyPr/>
          <a:lstStyle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55499"/>
            <a:ext cx="723138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3780" y="55499"/>
            <a:ext cx="594360" cy="365125"/>
          </a:xfrm>
        </p:spPr>
        <p:txBody>
          <a:bodyPr/>
          <a:lstStyle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3210" y="69755"/>
            <a:ext cx="11717384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5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05206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0195" y="6208776"/>
            <a:ext cx="594360" cy="457200"/>
          </a:xfrm>
        </p:spPr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8799" y="4683555"/>
            <a:ext cx="11708892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9061" y="4650475"/>
            <a:ext cx="1170863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9064" y="4773225"/>
            <a:ext cx="11708628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01" y="66676"/>
            <a:ext cx="11702435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2"/>
            <a:ext cx="2615184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8720" y="274641"/>
            <a:ext cx="72313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75488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31878" y="5047394"/>
            <a:ext cx="95098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31878" y="4796819"/>
            <a:ext cx="95098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31878" y="4637685"/>
            <a:ext cx="95098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31878" y="4542559"/>
            <a:ext cx="95098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2425" y="680477"/>
            <a:ext cx="5943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9795" y="680477"/>
            <a:ext cx="3566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5026" y="680477"/>
            <a:ext cx="118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88301" y="680477"/>
            <a:ext cx="118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88720" y="512064"/>
            <a:ext cx="1010412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88720" y="1783560"/>
            <a:ext cx="101041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420100" y="6416680"/>
            <a:ext cx="277368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88720" y="6416680"/>
            <a:ext cx="72313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193780" y="6416680"/>
            <a:ext cx="59436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18872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33" y="618522"/>
            <a:ext cx="10105339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932" y="2367098"/>
            <a:ext cx="10105341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6769" y="5883280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0932" y="5883280"/>
            <a:ext cx="650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1160" y="5883280"/>
            <a:ext cx="7451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6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891540" rtl="0" eaLnBrk="1" latinLnBrk="0" hangingPunct="1">
        <a:lnSpc>
          <a:spcPct val="90000"/>
        </a:lnSpc>
        <a:spcBef>
          <a:spcPct val="0"/>
        </a:spcBef>
        <a:buNone/>
        <a:defRPr sz="351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120000"/>
        </a:lnSpc>
        <a:spcBef>
          <a:spcPts val="975"/>
        </a:spcBef>
        <a:buClr>
          <a:schemeClr val="tx1"/>
        </a:buClr>
        <a:buFont typeface="Arial" panose="020B0604020202020204" pitchFamily="34" charset="0"/>
        <a:buChar char="•"/>
        <a:defRPr sz="19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75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5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120000"/>
        </a:lnSpc>
        <a:spcBef>
          <a:spcPts val="488"/>
        </a:spcBef>
        <a:buClr>
          <a:schemeClr val="tx1"/>
        </a:buClr>
        <a:buFont typeface="Arial" panose="020B0604020202020204" pitchFamily="34" charset="0"/>
        <a:buChar char="•"/>
        <a:defRPr sz="136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92480" y="228600"/>
            <a:ext cx="1059942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96442" y="1600200"/>
            <a:ext cx="1059942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4800" y="6248405"/>
            <a:ext cx="34671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2483" y="6248211"/>
            <a:ext cx="704740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18872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69342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67715" y="1280160"/>
            <a:ext cx="11119485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69342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31367" y="5001998"/>
            <a:ext cx="49426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9629" y="5785023"/>
            <a:ext cx="49426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855" y="5791253"/>
            <a:ext cx="442300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008" y="5787743"/>
            <a:ext cx="442716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1481333"/>
            <a:ext cx="106984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745142" y="6407944"/>
            <a:ext cx="2496312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694097" y="6407949"/>
            <a:ext cx="305588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41454" y="6407949"/>
            <a:ext cx="4754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144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0" y="-7144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1935480"/>
            <a:ext cx="1069848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" y="6356355"/>
            <a:ext cx="277368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356355"/>
            <a:ext cx="43586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0" y="6356355"/>
            <a:ext cx="990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4722" y="202408"/>
            <a:ext cx="11934712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31367" y="5001996"/>
            <a:ext cx="4942604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9629" y="5785023"/>
            <a:ext cx="4942604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855" y="5791253"/>
            <a:ext cx="4423008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008" y="5787741"/>
            <a:ext cx="442716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1481331"/>
            <a:ext cx="106984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745142" y="6407944"/>
            <a:ext cx="2496312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694096" y="6407947"/>
            <a:ext cx="305588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241454" y="6407947"/>
            <a:ext cx="4754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383" y="-7144"/>
            <a:ext cx="1191196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95950" y="-7144"/>
            <a:ext cx="6191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94360" y="704088"/>
            <a:ext cx="1069848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94360" y="1935480"/>
            <a:ext cx="1069848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467100" y="6356351"/>
            <a:ext cx="43586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302240" y="6356351"/>
            <a:ext cx="990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4722" y="202408"/>
            <a:ext cx="11934712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3210" y="69755"/>
            <a:ext cx="11717384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88720" y="274638"/>
            <a:ext cx="1010412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88720" y="1447800"/>
            <a:ext cx="101041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023860" y="6191250"/>
            <a:ext cx="321945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BE630D-3F90-4526-BF6B-1C205B8639C8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15112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0195" y="6210300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F52BEC-46D5-48C9-83EC-F4011FE9A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3036"/>
            <a:ext cx="8023860" cy="1513364"/>
          </a:xfrm>
        </p:spPr>
        <p:txBody>
          <a:bodyPr>
            <a:normAutofit/>
          </a:bodyPr>
          <a:lstStyle/>
          <a:p>
            <a:pPr algn="ctr"/>
            <a:r>
              <a:rPr lang="bn-IN" sz="9600" dirty="0" smtClean="0"/>
              <a:t>স্বাগতম</a:t>
            </a:r>
            <a:endParaRPr lang="en-US" sz="9600" dirty="0"/>
          </a:p>
        </p:txBody>
      </p:sp>
      <p:pic>
        <p:nvPicPr>
          <p:cNvPr id="4" name="Picture 3" descr="332807-Butterfly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10668000" cy="5105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stries-of-bd-10-63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118872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133601" y="304801"/>
            <a:ext cx="7543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শিল্পসমূহ</a:t>
            </a:r>
            <a:endParaRPr lang="en-US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2"/>
            <a:ext cx="10105339" cy="1596177"/>
          </a:xfrm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ও পাটজাত দ্রব্য শিল্প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jute-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204" y="1591088"/>
            <a:ext cx="11887199" cy="526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2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গার্মেন্টস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 descr="ilo-improve-127-rmg-factorie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1" y="1752600"/>
            <a:ext cx="11430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0824_0043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5001"/>
            <a:ext cx="11353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52402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0070C0"/>
                </a:solidFill>
              </a:rPr>
              <a:t>জাহাজ নির্মান শিল্প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52402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সিমেন্ট তৈরী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Bangladesh-Cement-Company-List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2401" y="1828801"/>
            <a:ext cx="11430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"/>
            <a:ext cx="9753600" cy="152889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কাগজ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10_12_2014-Paper_Mil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2" y="1828804"/>
            <a:ext cx="11277600" cy="48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52402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92D050"/>
                </a:solidFill>
              </a:rPr>
              <a:t>রাসায়নিক শিল্প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chemicals-trading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120" y="1524005"/>
            <a:ext cx="5448300" cy="2438399"/>
          </a:xfrm>
        </p:spPr>
      </p:pic>
      <p:pic>
        <p:nvPicPr>
          <p:cNvPr id="5" name="Picture 4" descr="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480" y="4038600"/>
            <a:ext cx="5646420" cy="2819400"/>
          </a:xfrm>
          <a:prstGeom prst="rect">
            <a:avLst/>
          </a:prstGeom>
        </p:spPr>
      </p:pic>
      <p:pic>
        <p:nvPicPr>
          <p:cNvPr id="8" name="Picture 7" descr="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3" y="4038600"/>
            <a:ext cx="5448299" cy="2819400"/>
          </a:xfrm>
          <a:prstGeom prst="rect">
            <a:avLst/>
          </a:prstGeom>
        </p:spPr>
      </p:pic>
      <p:pic>
        <p:nvPicPr>
          <p:cNvPr id="7" name="Picture 6" descr="frtilz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420" y="1524000"/>
            <a:ext cx="574548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b412888f1fa1412ba64b0ff19daae7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5"/>
            <a:ext cx="10972800" cy="487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667001" y="304802"/>
            <a:ext cx="66293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চা শিল্প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চিনি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905000"/>
            <a:ext cx="11353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105339" cy="1596177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</a:rPr>
              <a:t>চামড়া ও চামড়াজাত শিল্প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unday3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1059179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930" y="381000"/>
            <a:ext cx="9905873" cy="1241946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/>
              <a:t>শিক্ষক পরিচিতি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1002" y="2286000"/>
            <a:ext cx="6096000" cy="3810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300" b="1" dirty="0" smtClean="0"/>
              <a:t>   </a:t>
            </a:r>
            <a:r>
              <a:rPr lang="bn-IN" sz="6300" b="1" dirty="0" smtClean="0"/>
              <a:t>বর্ণালী রায়</a:t>
            </a:r>
          </a:p>
          <a:p>
            <a:pPr marL="0" indent="0" algn="ctr">
              <a:buNone/>
            </a:pPr>
            <a:r>
              <a:rPr lang="bn-IN" sz="4400" b="1" dirty="0" smtClean="0"/>
              <a:t>এস ডি ডিগ্রী কলেজ </a:t>
            </a:r>
          </a:p>
          <a:p>
            <a:pPr marL="0" indent="0" algn="ctr">
              <a:buNone/>
            </a:pPr>
            <a:r>
              <a:rPr lang="bn-IN" sz="3200" b="1" dirty="0" smtClean="0"/>
              <a:t>সাফদারপুর ,কোটচাঁদপুর,</a:t>
            </a:r>
          </a:p>
          <a:p>
            <a:pPr marL="0" indent="0" algn="ctr">
              <a:buNone/>
            </a:pPr>
            <a:r>
              <a:rPr lang="en-US" sz="3200" b="1" dirty="0" smtClean="0"/>
              <a:t>    </a:t>
            </a:r>
            <a:r>
              <a:rPr lang="bn-IN" sz="3200" b="1" dirty="0" smtClean="0"/>
              <a:t>ঝিনাইদহ</a:t>
            </a:r>
          </a:p>
          <a:p>
            <a:pPr marL="0" indent="0" algn="ctr">
              <a:buNone/>
            </a:pPr>
            <a:r>
              <a:rPr lang="bn-IN" sz="3200" b="1" dirty="0" smtClean="0"/>
              <a:t>মোবাইল</a:t>
            </a:r>
            <a:r>
              <a:rPr lang="en-US" sz="3200" b="1" dirty="0" smtClean="0"/>
              <a:t>: </a:t>
            </a:r>
            <a:r>
              <a:rPr lang="bn-IN" sz="3200" b="1" dirty="0" smtClean="0"/>
              <a:t>০১৭৩৬০৫৮০০৪</a:t>
            </a:r>
          </a:p>
          <a:p>
            <a:pPr marL="0" indent="0" algn="ctr">
              <a:buNone/>
            </a:pPr>
            <a:r>
              <a:rPr lang="bn-IN" sz="3200" b="1" dirty="0" smtClean="0"/>
              <a:t>ইমেইলঃ</a:t>
            </a:r>
            <a:r>
              <a:rPr lang="en-US" sz="3200" b="1" dirty="0" smtClean="0"/>
              <a:t> </a:t>
            </a:r>
            <a:r>
              <a:rPr lang="en-US" sz="3200" b="1" cap="none" dirty="0" smtClean="0"/>
              <a:t>barnalir064@gmail.com</a:t>
            </a:r>
          </a:p>
        </p:txBody>
      </p:sp>
      <p:pic>
        <p:nvPicPr>
          <p:cNvPr id="7" name="Content Placeholder 6" descr="IMG_20200108_11343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934200" y="1524000"/>
            <a:ext cx="4456962" cy="4572000"/>
          </a:xfrm>
          <a:prstGeom prst="ellipse">
            <a:avLst/>
          </a:prstGeom>
          <a:ln w="1905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পর্যটন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Bangladesh-has-potentials-to-earn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1" y="1828801"/>
            <a:ext cx="109728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বস্ত্র শিল্প</a:t>
            </a:r>
            <a:endParaRPr lang="en-US" sz="6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Content Placeholder 5" descr="Weaving-Fabric-on-Airjet-Looms-texfilesbd.com_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1" y="1828804"/>
            <a:ext cx="10591799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33" y="5"/>
            <a:ext cx="10105339" cy="1523999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chemeClr val="accent1">
                    <a:lumMod val="50000"/>
                  </a:schemeClr>
                </a:solidFill>
              </a:rPr>
              <a:t>ক্ষুদ্র ও কুটির শিল্প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120" y="1219205"/>
            <a:ext cx="6339840" cy="271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81" y="3962400"/>
            <a:ext cx="455676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20" y="1295400"/>
            <a:ext cx="465582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Jamda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" y="3962400"/>
            <a:ext cx="653796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আই টি শিল্প</a:t>
            </a:r>
            <a:endParaRPr lang="en-US" sz="60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3" y="1676400"/>
            <a:ext cx="11277600" cy="495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ঔষধ শিল্প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1" y="1981200"/>
            <a:ext cx="1120140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105339" cy="1596177"/>
          </a:xfrm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ফুড এন্ড বেভারেজ শিল্প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ood-processing1-copy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1" y="1676400"/>
            <a:ext cx="11582399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</a:rPr>
              <a:t>চিংড়ি শিল্প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3" y="1905000"/>
            <a:ext cx="1082040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শিল্পসমূহের প্রকারভেদ</a:t>
            </a:r>
            <a:endParaRPr lang="en-US" sz="6000" dirty="0"/>
          </a:p>
        </p:txBody>
      </p:sp>
      <p:pic>
        <p:nvPicPr>
          <p:cNvPr id="6" name="Content Placeholder 5" descr="industries-of-bd-7-63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1" y="1905005"/>
            <a:ext cx="10896600" cy="46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</a:rPr>
              <a:t>তোমাদের কি কোন প্রশ্ন আছে?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12" name="Content Placeholder 11" descr="download (4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8200" y="1981200"/>
            <a:ext cx="10363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একক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n-IN" sz="4000" dirty="0" smtClean="0"/>
              <a:t>বাংলাদেশের পাট ও পাটজাত শিল্প সম্পর্কে তোমার ধারণা লিখ</a:t>
            </a:r>
            <a:r>
              <a:rPr lang="bn-IN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943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বাংলাদেশের শিল্প</a:t>
            </a:r>
          </a:p>
          <a:p>
            <a:pPr marL="0" indent="0"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অধ্যায়ঃ৩য়</a:t>
            </a:r>
          </a:p>
          <a:p>
            <a:pPr marL="0" indent="0"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শ্রেনীঃদ্বাদশ</a:t>
            </a:r>
          </a:p>
          <a:p>
            <a:pPr marL="0" indent="0"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সময়-৪০ মিনিট</a:t>
            </a:r>
          </a:p>
          <a:p>
            <a:pPr marL="0" indent="0">
              <a:buNone/>
            </a:pPr>
            <a:r>
              <a:rPr lang="bn-IN" sz="4000" b="1" dirty="0" smtClean="0">
                <a:solidFill>
                  <a:srgbClr val="FF0000"/>
                </a:solidFill>
              </a:rPr>
              <a:t>তারিখ-১৪/১/২০২০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c211c74d_6906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858000" y="1447804"/>
            <a:ext cx="4419600" cy="4949485"/>
          </a:xfrm>
        </p:spPr>
      </p:pic>
      <p:sp>
        <p:nvSpPr>
          <p:cNvPr id="6" name="Rectangle 5"/>
          <p:cNvSpPr/>
          <p:nvPr/>
        </p:nvSpPr>
        <p:spPr>
          <a:xfrm>
            <a:off x="2895600" y="228602"/>
            <a:ext cx="5410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বিষয় পরিচিতি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4360" y="2057400"/>
            <a:ext cx="10835640" cy="1066800"/>
          </a:xfrm>
        </p:spPr>
        <p:txBody>
          <a:bodyPr>
            <a:normAutofit fontScale="92500"/>
          </a:bodyPr>
          <a:lstStyle/>
          <a:p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</a:rPr>
              <a:t>বাংলাদেশের প্রধান প্রধান শিলপ গুলো সম্পর্কে লিখ।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304800"/>
            <a:ext cx="8549640" cy="1143000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/>
              <a:t>বাড়ির কাজ</a:t>
            </a:r>
            <a:endParaRPr lang="en-US" sz="6000" dirty="0"/>
          </a:p>
        </p:txBody>
      </p:sp>
      <p:pic>
        <p:nvPicPr>
          <p:cNvPr id="6" name="Content Placeholder 5" descr="54175256-victorian-cartoon-family-house-isolated-on-whit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403504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43402" y="1905000"/>
            <a:ext cx="7010400" cy="2895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bn-IN" sz="3200" dirty="0" smtClean="0"/>
              <a:t>বাংলাদেশের বৃহৎ শিল্পগুলোর নাম লিখ।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bn-IN" sz="3200" dirty="0" smtClean="0"/>
              <a:t>বাংলাদেশের ক্ষুদ্র শিল্পগুলোর নাম লিখ।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v"/>
            </a:pPr>
            <a:r>
              <a:rPr lang="bn-IN" sz="3200" dirty="0" smtClean="0"/>
              <a:t>বাংলাদেশের কুটির শিল্পগুলোর নাম লিখ।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ame  pictures of flowers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2" y="228604"/>
            <a:ext cx="10972800" cy="6454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219200"/>
            <a:ext cx="9707880" cy="1112838"/>
          </a:xfrm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মূল্যায়ন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1" y="2590800"/>
            <a:ext cx="8305800" cy="2209800"/>
          </a:xfrm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শিল্প কি?</a:t>
            </a:r>
          </a:p>
          <a:p>
            <a:r>
              <a:rPr lang="bn-IN" sz="3200" dirty="0" smtClean="0">
                <a:solidFill>
                  <a:srgbClr val="FF0000"/>
                </a:solidFill>
              </a:rPr>
              <a:t>বাংলাদেশের অর্থনীতিতে শিল্পের গুরুত্ব কি ?</a:t>
            </a:r>
          </a:p>
          <a:p>
            <a:r>
              <a:rPr lang="bn-IN" sz="3200" dirty="0" smtClean="0">
                <a:solidFill>
                  <a:srgbClr val="FF0000"/>
                </a:solidFill>
              </a:rPr>
              <a:t>বাংলাদেশের শিল্পসমূহ কি কি?</a:t>
            </a:r>
          </a:p>
          <a:p>
            <a:r>
              <a:rPr lang="bn-IN" sz="3200" dirty="0" smtClean="0">
                <a:solidFill>
                  <a:srgbClr val="FF0000"/>
                </a:solidFill>
              </a:rPr>
              <a:t>বাংলাদেশের শিল্পসমূহ কত প্রকার?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SATYAKI\Desktop\background-slide-powerpoint-animasi-bergerak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 smtClean="0"/>
              <a:t>রেফারেন্স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2" y="2362200"/>
            <a:ext cx="10683240" cy="152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IN" sz="4800" dirty="0" smtClean="0"/>
              <a:t>অর্থনীতি ২য় পত্র-রনজিত কুমার নাথ।</a:t>
            </a:r>
          </a:p>
          <a:p>
            <a:pPr>
              <a:buNone/>
            </a:pPr>
            <a:r>
              <a:rPr lang="bn-IN" sz="4800" dirty="0" smtClean="0"/>
              <a:t>অর্থনীতি ২য় পত্র-মোস্তাফিজুর রহমান।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6000" dirty="0" smtClean="0"/>
              <a:t>সবাইকে ধন্যবাদ</a:t>
            </a:r>
            <a:endParaRPr lang="en-US" sz="6000" dirty="0"/>
          </a:p>
        </p:txBody>
      </p:sp>
      <p:pic>
        <p:nvPicPr>
          <p:cNvPr id="6" name="Content Placeholder 5" descr="tumblr_p3j2qdkZJd1qkz08qo2_54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111252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1524000"/>
            <a:ext cx="11277600" cy="487375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bn-IN" sz="6000" b="1" dirty="0" smtClean="0"/>
              <a:t>এই পাঠ শেষে শিক্ষার্থীরা</a:t>
            </a:r>
            <a:r>
              <a:rPr lang="en-US" sz="6000" dirty="0" smtClean="0"/>
              <a:t>…</a:t>
            </a:r>
            <a:endParaRPr lang="bn-IN" sz="6000" dirty="0" smtClean="0">
              <a:solidFill>
                <a:srgbClr val="0070C0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0070C0"/>
                </a:solidFill>
              </a:rPr>
              <a:t>শিল্প কি ব্যাখ্যা করতে পারবে।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0070C0"/>
                </a:solidFill>
              </a:rPr>
              <a:t>শিল্পের গুরুত্ব বর্ণনা করতে পারবে।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0070C0"/>
                </a:solidFill>
              </a:rPr>
              <a:t>বাংলাদেশের শিল্পসমুহ বর্ণনা করতে পারবে।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bn-IN" sz="3600" b="1" dirty="0" smtClean="0">
                <a:solidFill>
                  <a:srgbClr val="0070C0"/>
                </a:solidFill>
              </a:rPr>
              <a:t>শিল্পসমুহের প্রকারভেদ ব্যাখ্যা করতে পারবে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2" y="381000"/>
            <a:ext cx="10105339" cy="914400"/>
          </a:xfrm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শিখনফল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121044642668580_8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123" y="1447805"/>
            <a:ext cx="5151121" cy="222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pparel Industries in 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447800"/>
            <a:ext cx="584454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able_indust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3733806"/>
            <a:ext cx="5151120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hoto-1459111595045-af2ef964fc6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0" y="3733800"/>
            <a:ext cx="574548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362202" y="3048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 গুলো দেখ এবং বল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 বিষয়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bn-IN" sz="5400" dirty="0" smtClean="0"/>
          </a:p>
          <a:p>
            <a:pPr algn="ctr">
              <a:buNone/>
            </a:pPr>
            <a:r>
              <a:rPr lang="bn-IN" sz="5400" b="1" dirty="0" smtClean="0">
                <a:solidFill>
                  <a:srgbClr val="FF0000"/>
                </a:solidFill>
              </a:rPr>
              <a:t>বাংলাদেশের শিল্প</a:t>
            </a:r>
          </a:p>
          <a:p>
            <a:pPr algn="ctr">
              <a:buNone/>
            </a:pPr>
            <a:r>
              <a:rPr lang="bn-IN" sz="5400" dirty="0" smtClean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94362" y="1600200"/>
            <a:ext cx="1068324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সমজাতীয় দ্রব্য ও সেবা উৎপাদনে নিয়োজিত সকল উৎপাদন প্রতিষ্ঠান বা ফার্মের সমষ্টিকে শিল্প বলে।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 descr="apparel-park_251691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76601" y="2886682"/>
            <a:ext cx="5939474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886201" y="152404"/>
            <a:ext cx="533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শিল্প কি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601" y="1524000"/>
            <a:ext cx="7178040" cy="5334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মজুরি সরবরাহ করে।</a:t>
            </a:r>
          </a:p>
          <a:p>
            <a:pPr marL="742950" indent="-74295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জিডিপি বাড়ায়।</a:t>
            </a:r>
          </a:p>
          <a:p>
            <a:pPr marL="742950" indent="-74295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মাথাপিছু আয়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বাড়ায়। </a:t>
            </a:r>
          </a:p>
          <a:p>
            <a:pPr marL="742950" indent="-742950">
              <a:buNone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 রপ্তানী আয় বৃদ্ধি পায়।</a:t>
            </a:r>
          </a:p>
          <a:p>
            <a:pPr marL="742950" indent="-74295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5.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আমদানী ব্যয় কমে।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6.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অবকাঠামোগত উন্নয়ন।</a:t>
            </a:r>
          </a:p>
          <a:p>
            <a:pPr marL="742950" indent="-742950">
              <a:buNone/>
            </a:pP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None/>
            </a:pP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152400"/>
            <a:ext cx="6553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গুরুত্ব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tribution-of-different-sectors-in-GDP-of-Bangladesh-16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3601" y="2133602"/>
            <a:ext cx="6019800" cy="419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2" y="533400"/>
            <a:ext cx="113669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জিডিপিতে শিল্পখাতের অবদান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645</TotalTime>
  <Words>257</Words>
  <Application>Microsoft Office PowerPoint</Application>
  <PresentationFormat>Custom</PresentationFormat>
  <Paragraphs>71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Metro</vt:lpstr>
      <vt:lpstr>Droplet</vt:lpstr>
      <vt:lpstr>Median</vt:lpstr>
      <vt:lpstr>Concourse</vt:lpstr>
      <vt:lpstr>Flow</vt:lpstr>
      <vt:lpstr>1_Concourse</vt:lpstr>
      <vt:lpstr>1_Flow</vt:lpstr>
      <vt:lpstr>Equity</vt:lpstr>
      <vt:lpstr>স্বাগতম</vt:lpstr>
      <vt:lpstr>শিক্ষক পরিচিতি</vt:lpstr>
      <vt:lpstr>Slide 3</vt:lpstr>
      <vt:lpstr>শিখনফল</vt:lpstr>
      <vt:lpstr>Slide 5</vt:lpstr>
      <vt:lpstr>আজকের বিষয়</vt:lpstr>
      <vt:lpstr>Slide 7</vt:lpstr>
      <vt:lpstr>Slide 8</vt:lpstr>
      <vt:lpstr>Slide 9</vt:lpstr>
      <vt:lpstr>Slide 10</vt:lpstr>
      <vt:lpstr>পাট ও পাটজাত দ্রব্য শিল্প</vt:lpstr>
      <vt:lpstr>গার্মেন্টস শিল্প</vt:lpstr>
      <vt:lpstr>জাহাজ নির্মান শিল্প</vt:lpstr>
      <vt:lpstr>সিমেন্ট তৈরী শিল্প</vt:lpstr>
      <vt:lpstr>কাগজ শিল্প</vt:lpstr>
      <vt:lpstr>রাসায়নিক শিল্প</vt:lpstr>
      <vt:lpstr>Slide 17</vt:lpstr>
      <vt:lpstr>চিনি শিল্প</vt:lpstr>
      <vt:lpstr>চামড়া ও চামড়াজাত শিল্প</vt:lpstr>
      <vt:lpstr>পর্যটন শিল্প</vt:lpstr>
      <vt:lpstr>বস্ত্র শিল্প</vt:lpstr>
      <vt:lpstr>ক্ষুদ্র ও কুটির শিল্প</vt:lpstr>
      <vt:lpstr>আই টি শিল্প</vt:lpstr>
      <vt:lpstr>ঔষধ শিল্প</vt:lpstr>
      <vt:lpstr>ফুড এন্ড বেভারেজ শিল্প</vt:lpstr>
      <vt:lpstr>চিংড়ি শিল্প</vt:lpstr>
      <vt:lpstr>শিল্পসমূহের প্রকারভেদ</vt:lpstr>
      <vt:lpstr>তোমাদের কি কোন প্রশ্ন আছে?</vt:lpstr>
      <vt:lpstr>একক কাজ</vt:lpstr>
      <vt:lpstr>দলীয় কাজ</vt:lpstr>
      <vt:lpstr>বাড়ির কাজ</vt:lpstr>
      <vt:lpstr>মূল্যায়ন</vt:lpstr>
      <vt:lpstr>রেফারেন্স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SATYAKI</dc:creator>
  <cp:lastModifiedBy>SATYAKI</cp:lastModifiedBy>
  <cp:revision>129</cp:revision>
  <dcterms:created xsi:type="dcterms:W3CDTF">2020-01-11T01:22:49Z</dcterms:created>
  <dcterms:modified xsi:type="dcterms:W3CDTF">2020-02-18T03:04:09Z</dcterms:modified>
</cp:coreProperties>
</file>