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0" r:id="rId2"/>
    <p:sldId id="261" r:id="rId3"/>
    <p:sldId id="273" r:id="rId4"/>
    <p:sldId id="258" r:id="rId5"/>
    <p:sldId id="274" r:id="rId6"/>
    <p:sldId id="259" r:id="rId7"/>
    <p:sldId id="263" r:id="rId8"/>
    <p:sldId id="262" r:id="rId9"/>
    <p:sldId id="271" r:id="rId10"/>
    <p:sldId id="272" r:id="rId11"/>
    <p:sldId id="264" r:id="rId12"/>
    <p:sldId id="265" r:id="rId13"/>
    <p:sldId id="266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6" d="100"/>
        <a:sy n="9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15CBCE-F25C-40EA-B5FC-C0791F4026AE}" type="doc">
      <dgm:prSet loTypeId="urn:microsoft.com/office/officeart/2005/8/layout/radial3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91D419-536B-4F5F-B7A2-1B9C40804273}">
      <dgm:prSet phldrT="[Text]" custT="1"/>
      <dgm:spPr/>
      <dgm:t>
        <a:bodyPr/>
        <a:lstStyle/>
        <a:p>
          <a:r>
            <a:rPr lang="bn-IN" sz="8000" dirty="0" smtClean="0">
              <a:latin typeface="NikoshBAN" pitchFamily="2" charset="0"/>
              <a:cs typeface="NikoshBAN" pitchFamily="2" charset="0"/>
            </a:rPr>
            <a:t>জান্নাত </a:t>
          </a:r>
          <a:r>
            <a:rPr lang="bn-IN" sz="4400" dirty="0" smtClean="0">
              <a:latin typeface="NikoshBAN" pitchFamily="2" charset="0"/>
              <a:cs typeface="NikoshBAN" pitchFamily="2" charset="0"/>
            </a:rPr>
            <a:t>এর </a:t>
          </a:r>
          <a:r>
            <a:rPr lang="bn-IN" sz="8000" dirty="0" smtClean="0">
              <a:latin typeface="NikoshBAN" pitchFamily="2" charset="0"/>
              <a:cs typeface="NikoshBAN" pitchFamily="2" charset="0"/>
            </a:rPr>
            <a:t>সংখ্যা</a:t>
          </a:r>
          <a:endParaRPr lang="en-US" sz="8000" dirty="0">
            <a:latin typeface="NikoshBAN" pitchFamily="2" charset="0"/>
            <a:cs typeface="NikoshBAN" pitchFamily="2" charset="0"/>
          </a:endParaRPr>
        </a:p>
      </dgm:t>
    </dgm:pt>
    <dgm:pt modelId="{B989BBE1-AC42-4E13-8B40-DC1ACCAED755}" type="parTrans" cxnId="{DA2A8010-2444-41AB-B6E0-CE65E38170F8}">
      <dgm:prSet/>
      <dgm:spPr/>
      <dgm:t>
        <a:bodyPr/>
        <a:lstStyle/>
        <a:p>
          <a:endParaRPr lang="en-US"/>
        </a:p>
      </dgm:t>
    </dgm:pt>
    <dgm:pt modelId="{A3EC688B-C9E1-47D2-8477-9DABCC991425}" type="sibTrans" cxnId="{DA2A8010-2444-41AB-B6E0-CE65E38170F8}">
      <dgm:prSet/>
      <dgm:spPr/>
      <dgm:t>
        <a:bodyPr/>
        <a:lstStyle/>
        <a:p>
          <a:endParaRPr lang="en-US"/>
        </a:p>
      </dgm:t>
    </dgm:pt>
    <dgm:pt modelId="{FA5A362E-8560-459B-9AC4-07C768980FBB}">
      <dgm:prSet phldrT="[Text]" custT="1"/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জান্নাতুল মা’ওয়া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1451259D-92FC-44E3-AA83-ED590207048A}" type="parTrans" cxnId="{CDDB64B9-4136-4A0A-A768-3899763AE6C2}">
      <dgm:prSet/>
      <dgm:spPr/>
      <dgm:t>
        <a:bodyPr/>
        <a:lstStyle/>
        <a:p>
          <a:endParaRPr lang="en-US"/>
        </a:p>
      </dgm:t>
    </dgm:pt>
    <dgm:pt modelId="{EA66DD8C-B935-4CA4-B145-D71AADBEE0D0}" type="sibTrans" cxnId="{CDDB64B9-4136-4A0A-A768-3899763AE6C2}">
      <dgm:prSet/>
      <dgm:spPr/>
      <dgm:t>
        <a:bodyPr/>
        <a:lstStyle/>
        <a:p>
          <a:endParaRPr lang="en-US"/>
        </a:p>
      </dgm:t>
    </dgm:pt>
    <dgm:pt modelId="{37CBE3BE-4717-4B83-9AF7-78B9DD9C2A11}">
      <dgm:prSet phldrT="[Text]" custT="1"/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দারুল কারার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D0AE4598-9C54-481A-BB83-F5D051826991}" type="parTrans" cxnId="{FAC2BFA7-D9FA-4E24-AE91-1F87C1C9C84C}">
      <dgm:prSet/>
      <dgm:spPr/>
      <dgm:t>
        <a:bodyPr/>
        <a:lstStyle/>
        <a:p>
          <a:endParaRPr lang="en-US"/>
        </a:p>
      </dgm:t>
    </dgm:pt>
    <dgm:pt modelId="{9F48C81A-F566-4884-965B-D93884E172D5}" type="sibTrans" cxnId="{FAC2BFA7-D9FA-4E24-AE91-1F87C1C9C84C}">
      <dgm:prSet/>
      <dgm:spPr/>
      <dgm:t>
        <a:bodyPr/>
        <a:lstStyle/>
        <a:p>
          <a:endParaRPr lang="en-US"/>
        </a:p>
      </dgm:t>
    </dgm:pt>
    <dgm:pt modelId="{BC651240-C93C-4174-8DD6-2A2B0687FE13}">
      <dgm:prSet phldrT="[Text]" custT="1"/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দারুল মাকাম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69561F47-DD5A-4707-AD6A-CB70D701D803}" type="parTrans" cxnId="{5E46B6F1-6332-4867-BCA8-8D673D80F9EE}">
      <dgm:prSet/>
      <dgm:spPr/>
      <dgm:t>
        <a:bodyPr/>
        <a:lstStyle/>
        <a:p>
          <a:endParaRPr lang="en-US"/>
        </a:p>
      </dgm:t>
    </dgm:pt>
    <dgm:pt modelId="{04BDFD1D-1C1A-4A15-A015-353D8EA8C5EF}" type="sibTrans" cxnId="{5E46B6F1-6332-4867-BCA8-8D673D80F9EE}">
      <dgm:prSet/>
      <dgm:spPr/>
      <dgm:t>
        <a:bodyPr/>
        <a:lstStyle/>
        <a:p>
          <a:endParaRPr lang="en-US"/>
        </a:p>
      </dgm:t>
    </dgm:pt>
    <dgm:pt modelId="{88314D1D-3468-42E3-8372-0F81B2E81415}">
      <dgm:prSet phldrT="[Text]" custT="1"/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দারুস সালাম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35C3D052-8370-4EBE-81AC-06B85C3CA028}" type="parTrans" cxnId="{4C1352D9-02CF-44A3-ACA8-CB3C3E400C31}">
      <dgm:prSet/>
      <dgm:spPr/>
      <dgm:t>
        <a:bodyPr/>
        <a:lstStyle/>
        <a:p>
          <a:endParaRPr lang="en-US"/>
        </a:p>
      </dgm:t>
    </dgm:pt>
    <dgm:pt modelId="{98B7822B-BFFF-4138-8B77-6AEABDEE4C4E}" type="sibTrans" cxnId="{4C1352D9-02CF-44A3-ACA8-CB3C3E400C31}">
      <dgm:prSet/>
      <dgm:spPr/>
      <dgm:t>
        <a:bodyPr/>
        <a:lstStyle/>
        <a:p>
          <a:endParaRPr lang="en-US"/>
        </a:p>
      </dgm:t>
    </dgm:pt>
    <dgm:pt modelId="{E4165812-A950-4962-825A-D1255B1725AF}">
      <dgm:prSet custT="1"/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জান্নাতুন নায়িম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7DCB169A-25E3-4A17-B1D6-AD81DB473618}" type="parTrans" cxnId="{EB9A71B0-0231-4813-BAA2-277EEB7406E4}">
      <dgm:prSet/>
      <dgm:spPr/>
      <dgm:t>
        <a:bodyPr/>
        <a:lstStyle/>
        <a:p>
          <a:endParaRPr lang="en-US"/>
        </a:p>
      </dgm:t>
    </dgm:pt>
    <dgm:pt modelId="{9398A04C-C283-4220-9A1D-07702B59A515}" type="sibTrans" cxnId="{EB9A71B0-0231-4813-BAA2-277EEB7406E4}">
      <dgm:prSet/>
      <dgm:spPr/>
      <dgm:t>
        <a:bodyPr/>
        <a:lstStyle/>
        <a:p>
          <a:endParaRPr lang="en-US"/>
        </a:p>
      </dgm:t>
    </dgm:pt>
    <dgm:pt modelId="{96570814-C20B-47CB-96EA-30B6A92F9AAF}">
      <dgm:prSet custT="1"/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জান্নাতু আদন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D3ABB364-E84C-4865-8959-8CE391A9387B}" type="parTrans" cxnId="{17E0B0B7-2B55-467D-A9B6-CCDF5D5DFC11}">
      <dgm:prSet/>
      <dgm:spPr/>
      <dgm:t>
        <a:bodyPr/>
        <a:lstStyle/>
        <a:p>
          <a:endParaRPr lang="en-US"/>
        </a:p>
      </dgm:t>
    </dgm:pt>
    <dgm:pt modelId="{97ECF535-404F-4BBA-B532-E93A6F55749E}" type="sibTrans" cxnId="{17E0B0B7-2B55-467D-A9B6-CCDF5D5DFC11}">
      <dgm:prSet/>
      <dgm:spPr/>
      <dgm:t>
        <a:bodyPr/>
        <a:lstStyle/>
        <a:p>
          <a:endParaRPr lang="en-US"/>
        </a:p>
      </dgm:t>
    </dgm:pt>
    <dgm:pt modelId="{895030FB-1C24-4CE5-9781-4536843E7008}">
      <dgm:prSet custT="1"/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জান্নাতুল খুলদ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BD648C65-BB3C-4A99-B441-182782C76EA8}" type="parTrans" cxnId="{E9484C43-2026-4054-9B5C-EF54BBC16E62}">
      <dgm:prSet/>
      <dgm:spPr/>
      <dgm:t>
        <a:bodyPr/>
        <a:lstStyle/>
        <a:p>
          <a:endParaRPr lang="en-US"/>
        </a:p>
      </dgm:t>
    </dgm:pt>
    <dgm:pt modelId="{C03E8389-A8DD-4C05-AB9F-BBD58F623725}" type="sibTrans" cxnId="{E9484C43-2026-4054-9B5C-EF54BBC16E62}">
      <dgm:prSet/>
      <dgm:spPr/>
      <dgm:t>
        <a:bodyPr/>
        <a:lstStyle/>
        <a:p>
          <a:endParaRPr lang="en-US"/>
        </a:p>
      </dgm:t>
    </dgm:pt>
    <dgm:pt modelId="{33118775-4E0F-4CDA-A8E6-810C731B125B}">
      <dgm:prSet custT="1"/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জান্নাতুল ফেরদাউস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32CF86B7-8CDF-428A-AA5B-A5F4454AB5DE}" type="parTrans" cxnId="{F9CABC0A-46B6-4DD8-B44F-28EFFA40CA52}">
      <dgm:prSet/>
      <dgm:spPr/>
      <dgm:t>
        <a:bodyPr/>
        <a:lstStyle/>
        <a:p>
          <a:endParaRPr lang="en-US"/>
        </a:p>
      </dgm:t>
    </dgm:pt>
    <dgm:pt modelId="{4A2719C9-24C9-4306-82D7-46DDB2FA4A3C}" type="sibTrans" cxnId="{F9CABC0A-46B6-4DD8-B44F-28EFFA40CA52}">
      <dgm:prSet/>
      <dgm:spPr/>
      <dgm:t>
        <a:bodyPr/>
        <a:lstStyle/>
        <a:p>
          <a:endParaRPr lang="en-US"/>
        </a:p>
      </dgm:t>
    </dgm:pt>
    <dgm:pt modelId="{BD6A6DC7-4BC3-42BD-9205-8BC26E4F543D}" type="pres">
      <dgm:prSet presAssocID="{2415CBCE-F25C-40EA-B5FC-C0791F4026A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6A80AB-1CEE-4497-9117-F52E8D6814AB}" type="pres">
      <dgm:prSet presAssocID="{2415CBCE-F25C-40EA-B5FC-C0791F4026AE}" presName="radial" presStyleCnt="0">
        <dgm:presLayoutVars>
          <dgm:animLvl val="ctr"/>
        </dgm:presLayoutVars>
      </dgm:prSet>
      <dgm:spPr/>
    </dgm:pt>
    <dgm:pt modelId="{38E0355C-A46C-47A4-8232-D2E630B27CE8}" type="pres">
      <dgm:prSet presAssocID="{F291D419-536B-4F5F-B7A2-1B9C40804273}" presName="centerShape" presStyleLbl="vennNode1" presStyleIdx="0" presStyleCnt="9" custLinFactNeighborX="1535"/>
      <dgm:spPr/>
      <dgm:t>
        <a:bodyPr/>
        <a:lstStyle/>
        <a:p>
          <a:endParaRPr lang="en-US"/>
        </a:p>
      </dgm:t>
    </dgm:pt>
    <dgm:pt modelId="{72A59B19-AA5C-4941-B5B3-139A3E624433}" type="pres">
      <dgm:prSet presAssocID="{33118775-4E0F-4CDA-A8E6-810C731B125B}" presName="node" presStyleLbl="vennNode1" presStyleIdx="1" presStyleCnt="9" custRadScaleRad="100047" custRadScaleInc="39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4D79B-EFF0-4A6E-A0D6-D90364B36D8E}" type="pres">
      <dgm:prSet presAssocID="{895030FB-1C24-4CE5-9781-4536843E7008}" presName="node" presStyleLbl="vennNode1" presStyleIdx="2" presStyleCnt="9" custRadScaleRad="104338" custRadScaleInc="2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5490A4-FACC-4771-8482-6DFBB1B05563}" type="pres">
      <dgm:prSet presAssocID="{96570814-C20B-47CB-96EA-30B6A92F9AAF}" presName="node" presStyleLbl="vennNode1" presStyleIdx="3" presStyleCnt="9" custRadScaleRad="103110" custRadScaleInc="-14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46630A-7FDC-4EC7-8606-0B6DA3B2C3D1}" type="pres">
      <dgm:prSet presAssocID="{E4165812-A950-4962-825A-D1255B1725AF}" presName="node" presStyleLbl="vennNode1" presStyleIdx="4" presStyleCnt="9" custRadScaleRad="102194" custRadScaleInc="-27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6FF183-7C65-4B76-96D8-BB377BA473CE}" type="pres">
      <dgm:prSet presAssocID="{FA5A362E-8560-459B-9AC4-07C768980FBB}" presName="node" presStyleLbl="vennNode1" presStyleIdx="5" presStyleCnt="9" custRadScaleRad="100047" custRadScaleInc="-39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CDF24A-F0B5-4AC9-BA7E-DC2EE4F60721}" type="pres">
      <dgm:prSet presAssocID="{37CBE3BE-4717-4B83-9AF7-78B9DD9C2A11}" presName="node" presStyleLbl="vennNode1" presStyleIdx="6" presStyleCnt="9" custRadScaleRad="97853" custRadScaleInc="-2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EBABF-E06D-4ADC-9344-76261BFEEB3D}" type="pres">
      <dgm:prSet presAssocID="{BC651240-C93C-4174-8DD6-2A2B0687FE13}" presName="node" presStyleLbl="vennNode1" presStyleIdx="7" presStyleCnt="9" custRadScaleRad="96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8361C-C8CB-4A07-9422-D8AC8F9250DC}" type="pres">
      <dgm:prSet presAssocID="{88314D1D-3468-42E3-8372-0F81B2E81415}" presName="node" presStyleLbl="vennNode1" presStyleIdx="8" presStyleCnt="9" custRadScaleRad="97853" custRadScaleInc="2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0A36B9-3F85-4647-8530-8BD66E437AF5}" type="presOf" srcId="{895030FB-1C24-4CE5-9781-4536843E7008}" destId="{0234D79B-EFF0-4A6E-A0D6-D90364B36D8E}" srcOrd="0" destOrd="0" presId="urn:microsoft.com/office/officeart/2005/8/layout/radial3"/>
    <dgm:cxn modelId="{AA629FC9-886D-4FF9-9DE6-C80CC6BD04A1}" type="presOf" srcId="{96570814-C20B-47CB-96EA-30B6A92F9AAF}" destId="{C05490A4-FACC-4771-8482-6DFBB1B05563}" srcOrd="0" destOrd="0" presId="urn:microsoft.com/office/officeart/2005/8/layout/radial3"/>
    <dgm:cxn modelId="{CDDB64B9-4136-4A0A-A768-3899763AE6C2}" srcId="{F291D419-536B-4F5F-B7A2-1B9C40804273}" destId="{FA5A362E-8560-459B-9AC4-07C768980FBB}" srcOrd="4" destOrd="0" parTransId="{1451259D-92FC-44E3-AA83-ED590207048A}" sibTransId="{EA66DD8C-B935-4CA4-B145-D71AADBEE0D0}"/>
    <dgm:cxn modelId="{DA2A8010-2444-41AB-B6E0-CE65E38170F8}" srcId="{2415CBCE-F25C-40EA-B5FC-C0791F4026AE}" destId="{F291D419-536B-4F5F-B7A2-1B9C40804273}" srcOrd="0" destOrd="0" parTransId="{B989BBE1-AC42-4E13-8B40-DC1ACCAED755}" sibTransId="{A3EC688B-C9E1-47D2-8477-9DABCC991425}"/>
    <dgm:cxn modelId="{EB9A71B0-0231-4813-BAA2-277EEB7406E4}" srcId="{F291D419-536B-4F5F-B7A2-1B9C40804273}" destId="{E4165812-A950-4962-825A-D1255B1725AF}" srcOrd="3" destOrd="0" parTransId="{7DCB169A-25E3-4A17-B1D6-AD81DB473618}" sibTransId="{9398A04C-C283-4220-9A1D-07702B59A515}"/>
    <dgm:cxn modelId="{C485CF9E-A329-4042-BDA4-2418EA788551}" type="presOf" srcId="{88314D1D-3468-42E3-8372-0F81B2E81415}" destId="{ED58361C-C8CB-4A07-9422-D8AC8F9250DC}" srcOrd="0" destOrd="0" presId="urn:microsoft.com/office/officeart/2005/8/layout/radial3"/>
    <dgm:cxn modelId="{4C1352D9-02CF-44A3-ACA8-CB3C3E400C31}" srcId="{F291D419-536B-4F5F-B7A2-1B9C40804273}" destId="{88314D1D-3468-42E3-8372-0F81B2E81415}" srcOrd="7" destOrd="0" parTransId="{35C3D052-8370-4EBE-81AC-06B85C3CA028}" sibTransId="{98B7822B-BFFF-4138-8B77-6AEABDEE4C4E}"/>
    <dgm:cxn modelId="{4FA37F7C-7478-4E0A-BD07-337AD58DD788}" type="presOf" srcId="{33118775-4E0F-4CDA-A8E6-810C731B125B}" destId="{72A59B19-AA5C-4941-B5B3-139A3E624433}" srcOrd="0" destOrd="0" presId="urn:microsoft.com/office/officeart/2005/8/layout/radial3"/>
    <dgm:cxn modelId="{FAC2BFA7-D9FA-4E24-AE91-1F87C1C9C84C}" srcId="{F291D419-536B-4F5F-B7A2-1B9C40804273}" destId="{37CBE3BE-4717-4B83-9AF7-78B9DD9C2A11}" srcOrd="5" destOrd="0" parTransId="{D0AE4598-9C54-481A-BB83-F5D051826991}" sibTransId="{9F48C81A-F566-4884-965B-D93884E172D5}"/>
    <dgm:cxn modelId="{7E8022F2-DA0A-408A-BFFC-4D45C646F2C5}" type="presOf" srcId="{BC651240-C93C-4174-8DD6-2A2B0687FE13}" destId="{B78EBABF-E06D-4ADC-9344-76261BFEEB3D}" srcOrd="0" destOrd="0" presId="urn:microsoft.com/office/officeart/2005/8/layout/radial3"/>
    <dgm:cxn modelId="{CFFA408E-311B-4804-BFB7-C933721B20C8}" type="presOf" srcId="{FA5A362E-8560-459B-9AC4-07C768980FBB}" destId="{E46FF183-7C65-4B76-96D8-BB377BA473CE}" srcOrd="0" destOrd="0" presId="urn:microsoft.com/office/officeart/2005/8/layout/radial3"/>
    <dgm:cxn modelId="{19AD8820-3AC1-4D9F-BD7F-9D804B806A40}" type="presOf" srcId="{E4165812-A950-4962-825A-D1255B1725AF}" destId="{5746630A-7FDC-4EC7-8606-0B6DA3B2C3D1}" srcOrd="0" destOrd="0" presId="urn:microsoft.com/office/officeart/2005/8/layout/radial3"/>
    <dgm:cxn modelId="{5E46B6F1-6332-4867-BCA8-8D673D80F9EE}" srcId="{F291D419-536B-4F5F-B7A2-1B9C40804273}" destId="{BC651240-C93C-4174-8DD6-2A2B0687FE13}" srcOrd="6" destOrd="0" parTransId="{69561F47-DD5A-4707-AD6A-CB70D701D803}" sibTransId="{04BDFD1D-1C1A-4A15-A015-353D8EA8C5EF}"/>
    <dgm:cxn modelId="{E9484C43-2026-4054-9B5C-EF54BBC16E62}" srcId="{F291D419-536B-4F5F-B7A2-1B9C40804273}" destId="{895030FB-1C24-4CE5-9781-4536843E7008}" srcOrd="1" destOrd="0" parTransId="{BD648C65-BB3C-4A99-B441-182782C76EA8}" sibTransId="{C03E8389-A8DD-4C05-AB9F-BBD58F623725}"/>
    <dgm:cxn modelId="{17E0B0B7-2B55-467D-A9B6-CCDF5D5DFC11}" srcId="{F291D419-536B-4F5F-B7A2-1B9C40804273}" destId="{96570814-C20B-47CB-96EA-30B6A92F9AAF}" srcOrd="2" destOrd="0" parTransId="{D3ABB364-E84C-4865-8959-8CE391A9387B}" sibTransId="{97ECF535-404F-4BBA-B532-E93A6F55749E}"/>
    <dgm:cxn modelId="{D720259D-BD9A-49A5-B049-C5DD4BD70FEA}" type="presOf" srcId="{2415CBCE-F25C-40EA-B5FC-C0791F4026AE}" destId="{BD6A6DC7-4BC3-42BD-9205-8BC26E4F543D}" srcOrd="0" destOrd="0" presId="urn:microsoft.com/office/officeart/2005/8/layout/radial3"/>
    <dgm:cxn modelId="{BBDE49E5-5DA0-43AC-80A9-86208398A9AC}" type="presOf" srcId="{37CBE3BE-4717-4B83-9AF7-78B9DD9C2A11}" destId="{72CDF24A-F0B5-4AC9-BA7E-DC2EE4F60721}" srcOrd="0" destOrd="0" presId="urn:microsoft.com/office/officeart/2005/8/layout/radial3"/>
    <dgm:cxn modelId="{2C105FBA-799B-4E74-A974-B9977CEBB25C}" type="presOf" srcId="{F291D419-536B-4F5F-B7A2-1B9C40804273}" destId="{38E0355C-A46C-47A4-8232-D2E630B27CE8}" srcOrd="0" destOrd="0" presId="urn:microsoft.com/office/officeart/2005/8/layout/radial3"/>
    <dgm:cxn modelId="{F9CABC0A-46B6-4DD8-B44F-28EFFA40CA52}" srcId="{F291D419-536B-4F5F-B7A2-1B9C40804273}" destId="{33118775-4E0F-4CDA-A8E6-810C731B125B}" srcOrd="0" destOrd="0" parTransId="{32CF86B7-8CDF-428A-AA5B-A5F4454AB5DE}" sibTransId="{4A2719C9-24C9-4306-82D7-46DDB2FA4A3C}"/>
    <dgm:cxn modelId="{96D5024D-09B5-43DD-8F5A-21AAFFA97F13}" type="presParOf" srcId="{BD6A6DC7-4BC3-42BD-9205-8BC26E4F543D}" destId="{D36A80AB-1CEE-4497-9117-F52E8D6814AB}" srcOrd="0" destOrd="0" presId="urn:microsoft.com/office/officeart/2005/8/layout/radial3"/>
    <dgm:cxn modelId="{655BD75D-B992-42A0-8004-A74D32BA7315}" type="presParOf" srcId="{D36A80AB-1CEE-4497-9117-F52E8D6814AB}" destId="{38E0355C-A46C-47A4-8232-D2E630B27CE8}" srcOrd="0" destOrd="0" presId="urn:microsoft.com/office/officeart/2005/8/layout/radial3"/>
    <dgm:cxn modelId="{2BFAC290-FCEA-433A-89BC-F6D0411865DD}" type="presParOf" srcId="{D36A80AB-1CEE-4497-9117-F52E8D6814AB}" destId="{72A59B19-AA5C-4941-B5B3-139A3E624433}" srcOrd="1" destOrd="0" presId="urn:microsoft.com/office/officeart/2005/8/layout/radial3"/>
    <dgm:cxn modelId="{0A6E7F03-6713-4381-BC3A-9109C467350E}" type="presParOf" srcId="{D36A80AB-1CEE-4497-9117-F52E8D6814AB}" destId="{0234D79B-EFF0-4A6E-A0D6-D90364B36D8E}" srcOrd="2" destOrd="0" presId="urn:microsoft.com/office/officeart/2005/8/layout/radial3"/>
    <dgm:cxn modelId="{C1ECE8AD-A4A9-4474-BCE3-5C475FB04647}" type="presParOf" srcId="{D36A80AB-1CEE-4497-9117-F52E8D6814AB}" destId="{C05490A4-FACC-4771-8482-6DFBB1B05563}" srcOrd="3" destOrd="0" presId="urn:microsoft.com/office/officeart/2005/8/layout/radial3"/>
    <dgm:cxn modelId="{6528F820-6707-4E1B-AB6D-24802B7C8C84}" type="presParOf" srcId="{D36A80AB-1CEE-4497-9117-F52E8D6814AB}" destId="{5746630A-7FDC-4EC7-8606-0B6DA3B2C3D1}" srcOrd="4" destOrd="0" presId="urn:microsoft.com/office/officeart/2005/8/layout/radial3"/>
    <dgm:cxn modelId="{64E807ED-FE33-4467-9F22-DFE2C931EE41}" type="presParOf" srcId="{D36A80AB-1CEE-4497-9117-F52E8D6814AB}" destId="{E46FF183-7C65-4B76-96D8-BB377BA473CE}" srcOrd="5" destOrd="0" presId="urn:microsoft.com/office/officeart/2005/8/layout/radial3"/>
    <dgm:cxn modelId="{5D096455-CA83-4EB4-B2E9-99E40AFDC44C}" type="presParOf" srcId="{D36A80AB-1CEE-4497-9117-F52E8D6814AB}" destId="{72CDF24A-F0B5-4AC9-BA7E-DC2EE4F60721}" srcOrd="6" destOrd="0" presId="urn:microsoft.com/office/officeart/2005/8/layout/radial3"/>
    <dgm:cxn modelId="{935B0AF2-838E-465E-8D42-55E9BDCB7F73}" type="presParOf" srcId="{D36A80AB-1CEE-4497-9117-F52E8D6814AB}" destId="{B78EBABF-E06D-4ADC-9344-76261BFEEB3D}" srcOrd="7" destOrd="0" presId="urn:microsoft.com/office/officeart/2005/8/layout/radial3"/>
    <dgm:cxn modelId="{DDBD3150-8B55-40D2-860A-5D524DED0888}" type="presParOf" srcId="{D36A80AB-1CEE-4497-9117-F52E8D6814AB}" destId="{ED58361C-C8CB-4A07-9422-D8AC8F9250DC}" srcOrd="8" destOrd="0" presId="urn:microsoft.com/office/officeart/2005/8/layout/radial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6D2DEC-D4D2-4AE4-BE5D-FC638AE54C5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592B4D-F98A-42C4-96B9-4F82A49B83F4}">
      <dgm:prSet phldrT="[Text]"/>
      <dgm:spPr/>
      <dgm:t>
        <a:bodyPr/>
        <a:lstStyle/>
        <a:p>
          <a:r>
            <a:rPr lang="bn-IN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জাহান্নামের সংখ্যা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9039A423-999C-4F0F-99A8-E19B26DC019B}" type="parTrans" cxnId="{BAEAEDA2-D1EB-4D46-8414-637E77D36931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B1DA1FE3-D537-46D5-BD34-B92752365C96}" type="sibTrans" cxnId="{BAEAEDA2-D1EB-4D46-8414-637E77D36931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B462251F-738A-4486-A949-8121128E60EA}">
      <dgm:prSet phldrT="[Text]"/>
      <dgm:spPr/>
      <dgm:t>
        <a:bodyPr/>
        <a:lstStyle/>
        <a:p>
          <a:r>
            <a:rPr lang="bn-IN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জাহান্নাম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1DCD83DC-51C7-488A-8BF5-596D4754DEAA}" type="parTrans" cxnId="{BA26DE1C-6BAC-4A60-8011-E3F7299AAF3A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FAE04990-B8E0-4CA3-92CB-69132479B64A}" type="sibTrans" cxnId="{BA26DE1C-6BAC-4A60-8011-E3F7299AAF3A}">
      <dgm:prSet/>
      <dgm:spPr/>
      <dgm:t>
        <a:bodyPr/>
        <a:lstStyle/>
        <a:p>
          <a:endParaRPr lang="en-US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3A455169-8A62-458E-B98C-C5916DCD9038}">
      <dgm:prSet phldrT="[Text]"/>
      <dgm:spPr/>
      <dgm:t>
        <a:bodyPr/>
        <a:lstStyle/>
        <a:p>
          <a:r>
            <a:rPr lang="bn-IN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সাকার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27A34F82-4136-4311-81BF-1117FB3BB800}" type="parTrans" cxnId="{3E3F0550-9727-4CC8-B412-CC7283AF7FCE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A4D31494-01D5-48D8-963D-C20690EB68A4}" type="sibTrans" cxnId="{3E3F0550-9727-4CC8-B412-CC7283AF7FCE}">
      <dgm:prSet/>
      <dgm:spPr/>
      <dgm:t>
        <a:bodyPr/>
        <a:lstStyle/>
        <a:p>
          <a:endParaRPr lang="en-US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D9985883-AB74-40BB-A2C2-FCEE36B7A447}">
      <dgm:prSet phldrT="[Text]"/>
      <dgm:spPr/>
      <dgm:t>
        <a:bodyPr/>
        <a:lstStyle/>
        <a:p>
          <a:r>
            <a:rPr lang="bn-IN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হাবিয়া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4D6F1A0C-FD69-4081-9007-8A937EB948EF}" type="parTrans" cxnId="{0F3960A4-AC08-44DC-BBD0-83D8AD9D5160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A1F02EB2-93C9-44BE-A75E-E5A7E59CEB73}" type="sibTrans" cxnId="{0F3960A4-AC08-44DC-BBD0-83D8AD9D5160}">
      <dgm:prSet/>
      <dgm:spPr/>
      <dgm:t>
        <a:bodyPr/>
        <a:lstStyle/>
        <a:p>
          <a:endParaRPr lang="en-US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A8F55311-73F9-4856-B2E9-D7F5DC85DC31}">
      <dgm:prSet phldrT="[Text]"/>
      <dgm:spPr/>
      <dgm:t>
        <a:bodyPr/>
        <a:lstStyle/>
        <a:p>
          <a:r>
            <a:rPr lang="bn-IN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হুতামাহ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FA80A7B3-3C78-46D8-932E-90D306E6E820}" type="parTrans" cxnId="{9E348AC1-A0BF-4AD5-924A-DE84BC7994F8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49EDBB22-FE0A-4096-A4B3-A7653C5F8C40}" type="sibTrans" cxnId="{9E348AC1-A0BF-4AD5-924A-DE84BC7994F8}">
      <dgm:prSet/>
      <dgm:spPr/>
      <dgm:t>
        <a:bodyPr/>
        <a:lstStyle/>
        <a:p>
          <a:endParaRPr lang="en-US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75720BD2-F50B-4877-B353-5D8FC03A62CB}">
      <dgm:prSet/>
      <dgm:spPr/>
      <dgm:t>
        <a:bodyPr/>
        <a:lstStyle/>
        <a:p>
          <a:r>
            <a:rPr lang="bn-IN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জাহিম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BA05607F-90A9-4D2F-AC8C-33860E3A76C1}" type="parTrans" cxnId="{1D5759E7-F951-45EC-B633-1576F1C51F04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57532F6E-990E-436B-9B26-CA3CC248A63F}" type="sibTrans" cxnId="{1D5759E7-F951-45EC-B633-1576F1C51F04}">
      <dgm:prSet/>
      <dgm:spPr/>
      <dgm:t>
        <a:bodyPr/>
        <a:lstStyle/>
        <a:p>
          <a:endParaRPr lang="en-US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46D1B7CC-8ADF-4D8C-AA8E-D1F75AE5C201}">
      <dgm:prSet/>
      <dgm:spPr/>
      <dgm:t>
        <a:bodyPr/>
        <a:lstStyle/>
        <a:p>
          <a:r>
            <a:rPr lang="bn-IN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সায়ির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4868E3FC-BA0C-4AC4-9223-B8931DFD975C}" type="parTrans" cxnId="{E34682E1-70CF-418D-BE74-9309493FE475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1CC50108-8D02-4BA7-A2C3-CC9E63679486}" type="sibTrans" cxnId="{E34682E1-70CF-418D-BE74-9309493FE475}">
      <dgm:prSet/>
      <dgm:spPr/>
      <dgm:t>
        <a:bodyPr/>
        <a:lstStyle/>
        <a:p>
          <a:endParaRPr lang="en-US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FB685967-BA5E-4CEA-BE27-4F01CE3E5133}">
      <dgm:prSet/>
      <dgm:spPr/>
      <dgm:t>
        <a:bodyPr/>
        <a:lstStyle/>
        <a:p>
          <a:r>
            <a:rPr lang="bn-IN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লাজা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B726E18E-8C40-42F6-8A04-2C79D73D6B3A}" type="parTrans" cxnId="{B9B467EF-0239-4888-883A-8AADAF17B32C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22E242EA-44D0-461A-9B72-C79C740191EA}" type="sibTrans" cxnId="{B9B467EF-0239-4888-883A-8AADAF17B32C}">
      <dgm:prSet/>
      <dgm:spPr/>
      <dgm:t>
        <a:bodyPr/>
        <a:lstStyle/>
        <a:p>
          <a:endParaRPr lang="en-US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9FEC7058-FB9D-4E7F-A265-F269DEDC07D5}" type="pres">
      <dgm:prSet presAssocID="{836D2DEC-D4D2-4AE4-BE5D-FC638AE54C5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E00846-5687-497F-A597-68077BCE4078}" type="pres">
      <dgm:prSet presAssocID="{E4592B4D-F98A-42C4-96B9-4F82A49B83F4}" presName="centerShape" presStyleLbl="node0" presStyleIdx="0" presStyleCnt="1"/>
      <dgm:spPr/>
      <dgm:t>
        <a:bodyPr/>
        <a:lstStyle/>
        <a:p>
          <a:endParaRPr lang="en-US"/>
        </a:p>
      </dgm:t>
    </dgm:pt>
    <dgm:pt modelId="{2248448B-003B-49AC-9006-D8153A517DD2}" type="pres">
      <dgm:prSet presAssocID="{B462251F-738A-4486-A949-8121128E60EA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400F54-30FB-47A0-8B6A-EF612D44881D}" type="pres">
      <dgm:prSet presAssocID="{B462251F-738A-4486-A949-8121128E60EA}" presName="dummy" presStyleCnt="0"/>
      <dgm:spPr/>
    </dgm:pt>
    <dgm:pt modelId="{68C4F39A-4C89-4C24-AA5E-0C1645D24518}" type="pres">
      <dgm:prSet presAssocID="{FAE04990-B8E0-4CA3-92CB-69132479B64A}" presName="sibTrans" presStyleLbl="sibTrans2D1" presStyleIdx="0" presStyleCnt="7"/>
      <dgm:spPr/>
      <dgm:t>
        <a:bodyPr/>
        <a:lstStyle/>
        <a:p>
          <a:endParaRPr lang="en-US"/>
        </a:p>
      </dgm:t>
    </dgm:pt>
    <dgm:pt modelId="{D1372B48-827E-4CF9-B13E-A5495E0A23BB}" type="pres">
      <dgm:prSet presAssocID="{75720BD2-F50B-4877-B353-5D8FC03A62CB}" presName="node" presStyleLbl="node1" presStyleIdx="1" presStyleCnt="7" custRadScaleRad="101429" custRadScaleInc="9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84B2E8-F165-42E2-9AE5-13BD437F8A2F}" type="pres">
      <dgm:prSet presAssocID="{75720BD2-F50B-4877-B353-5D8FC03A62CB}" presName="dummy" presStyleCnt="0"/>
      <dgm:spPr/>
    </dgm:pt>
    <dgm:pt modelId="{849A9863-FE97-4B21-A737-287D79BFA980}" type="pres">
      <dgm:prSet presAssocID="{57532F6E-990E-436B-9B26-CA3CC248A63F}" presName="sibTrans" presStyleLbl="sibTrans2D1" presStyleIdx="1" presStyleCnt="7"/>
      <dgm:spPr/>
      <dgm:t>
        <a:bodyPr/>
        <a:lstStyle/>
        <a:p>
          <a:endParaRPr lang="en-US"/>
        </a:p>
      </dgm:t>
    </dgm:pt>
    <dgm:pt modelId="{8E9D9367-34D3-43DF-A745-868184FCFD85}" type="pres">
      <dgm:prSet presAssocID="{46D1B7CC-8ADF-4D8C-AA8E-D1F75AE5C20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BD4061-3D43-4D50-81DC-B1737634CF48}" type="pres">
      <dgm:prSet presAssocID="{46D1B7CC-8ADF-4D8C-AA8E-D1F75AE5C201}" presName="dummy" presStyleCnt="0"/>
      <dgm:spPr/>
    </dgm:pt>
    <dgm:pt modelId="{A8EBAC6B-4580-4F9C-954F-BCF67A3CDC45}" type="pres">
      <dgm:prSet presAssocID="{1CC50108-8D02-4BA7-A2C3-CC9E63679486}" presName="sibTrans" presStyleLbl="sibTrans2D1" presStyleIdx="2" presStyleCnt="7"/>
      <dgm:spPr/>
      <dgm:t>
        <a:bodyPr/>
        <a:lstStyle/>
        <a:p>
          <a:endParaRPr lang="en-US"/>
        </a:p>
      </dgm:t>
    </dgm:pt>
    <dgm:pt modelId="{23B6BE29-10F1-498E-98F4-41909602E0E2}" type="pres">
      <dgm:prSet presAssocID="{FB685967-BA5E-4CEA-BE27-4F01CE3E513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82EEE9-3A21-4B2F-8C6F-40FCA113EA63}" type="pres">
      <dgm:prSet presAssocID="{FB685967-BA5E-4CEA-BE27-4F01CE3E5133}" presName="dummy" presStyleCnt="0"/>
      <dgm:spPr/>
    </dgm:pt>
    <dgm:pt modelId="{030325CA-1738-46CB-879C-CEBF87FD845D}" type="pres">
      <dgm:prSet presAssocID="{22E242EA-44D0-461A-9B72-C79C740191EA}" presName="sibTrans" presStyleLbl="sibTrans2D1" presStyleIdx="3" presStyleCnt="7"/>
      <dgm:spPr/>
      <dgm:t>
        <a:bodyPr/>
        <a:lstStyle/>
        <a:p>
          <a:endParaRPr lang="en-US"/>
        </a:p>
      </dgm:t>
    </dgm:pt>
    <dgm:pt modelId="{BDAA4919-E001-403C-8C55-12057F0532A9}" type="pres">
      <dgm:prSet presAssocID="{3A455169-8A62-458E-B98C-C5916DCD903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935FA5-0129-44F2-A17A-AFE7B97D2657}" type="pres">
      <dgm:prSet presAssocID="{3A455169-8A62-458E-B98C-C5916DCD9038}" presName="dummy" presStyleCnt="0"/>
      <dgm:spPr/>
    </dgm:pt>
    <dgm:pt modelId="{0A6611B6-8E59-4AA3-91D5-0D5822665CA8}" type="pres">
      <dgm:prSet presAssocID="{A4D31494-01D5-48D8-963D-C20690EB68A4}" presName="sibTrans" presStyleLbl="sibTrans2D1" presStyleIdx="4" presStyleCnt="7"/>
      <dgm:spPr/>
      <dgm:t>
        <a:bodyPr/>
        <a:lstStyle/>
        <a:p>
          <a:endParaRPr lang="en-US"/>
        </a:p>
      </dgm:t>
    </dgm:pt>
    <dgm:pt modelId="{0E37CA69-8371-43D3-AB7F-FEB7880C0E09}" type="pres">
      <dgm:prSet presAssocID="{D9985883-AB74-40BB-A2C2-FCEE36B7A44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39D1E3-731E-4F04-B97F-73FE7F197159}" type="pres">
      <dgm:prSet presAssocID="{D9985883-AB74-40BB-A2C2-FCEE36B7A447}" presName="dummy" presStyleCnt="0"/>
      <dgm:spPr/>
    </dgm:pt>
    <dgm:pt modelId="{52F520F3-4542-4ED2-AF1B-9CDAEE9094FC}" type="pres">
      <dgm:prSet presAssocID="{A1F02EB2-93C9-44BE-A75E-E5A7E59CEB73}" presName="sibTrans" presStyleLbl="sibTrans2D1" presStyleIdx="5" presStyleCnt="7"/>
      <dgm:spPr/>
      <dgm:t>
        <a:bodyPr/>
        <a:lstStyle/>
        <a:p>
          <a:endParaRPr lang="en-US"/>
        </a:p>
      </dgm:t>
    </dgm:pt>
    <dgm:pt modelId="{B244CCDD-5BB9-4FCE-A964-372A7E490503}" type="pres">
      <dgm:prSet presAssocID="{A8F55311-73F9-4856-B2E9-D7F5DC85DC31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3DA56F-40FE-46D9-924A-C27B160C5E89}" type="pres">
      <dgm:prSet presAssocID="{A8F55311-73F9-4856-B2E9-D7F5DC85DC31}" presName="dummy" presStyleCnt="0"/>
      <dgm:spPr/>
    </dgm:pt>
    <dgm:pt modelId="{618CF30E-0E6C-4BF0-8980-855E172B4BD1}" type="pres">
      <dgm:prSet presAssocID="{49EDBB22-FE0A-4096-A4B3-A7653C5F8C40}" presName="sibTrans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B9B467EF-0239-4888-883A-8AADAF17B32C}" srcId="{E4592B4D-F98A-42C4-96B9-4F82A49B83F4}" destId="{FB685967-BA5E-4CEA-BE27-4F01CE3E5133}" srcOrd="3" destOrd="0" parTransId="{B726E18E-8C40-42F6-8A04-2C79D73D6B3A}" sibTransId="{22E242EA-44D0-461A-9B72-C79C740191EA}"/>
    <dgm:cxn modelId="{40947C62-1A14-49FC-9D28-40CE85366328}" type="presOf" srcId="{57532F6E-990E-436B-9B26-CA3CC248A63F}" destId="{849A9863-FE97-4B21-A737-287D79BFA980}" srcOrd="0" destOrd="0" presId="urn:microsoft.com/office/officeart/2005/8/layout/radial6"/>
    <dgm:cxn modelId="{B7273843-F13B-4A5A-A7EE-854E3D9EA14E}" type="presOf" srcId="{1CC50108-8D02-4BA7-A2C3-CC9E63679486}" destId="{A8EBAC6B-4580-4F9C-954F-BCF67A3CDC45}" srcOrd="0" destOrd="0" presId="urn:microsoft.com/office/officeart/2005/8/layout/radial6"/>
    <dgm:cxn modelId="{E34682E1-70CF-418D-BE74-9309493FE475}" srcId="{E4592B4D-F98A-42C4-96B9-4F82A49B83F4}" destId="{46D1B7CC-8ADF-4D8C-AA8E-D1F75AE5C201}" srcOrd="2" destOrd="0" parTransId="{4868E3FC-BA0C-4AC4-9223-B8931DFD975C}" sibTransId="{1CC50108-8D02-4BA7-A2C3-CC9E63679486}"/>
    <dgm:cxn modelId="{1D5759E7-F951-45EC-B633-1576F1C51F04}" srcId="{E4592B4D-F98A-42C4-96B9-4F82A49B83F4}" destId="{75720BD2-F50B-4877-B353-5D8FC03A62CB}" srcOrd="1" destOrd="0" parTransId="{BA05607F-90A9-4D2F-AC8C-33860E3A76C1}" sibTransId="{57532F6E-990E-436B-9B26-CA3CC248A63F}"/>
    <dgm:cxn modelId="{2D0717FE-8DFB-4210-8706-20E46E268E2E}" type="presOf" srcId="{FB685967-BA5E-4CEA-BE27-4F01CE3E5133}" destId="{23B6BE29-10F1-498E-98F4-41909602E0E2}" srcOrd="0" destOrd="0" presId="urn:microsoft.com/office/officeart/2005/8/layout/radial6"/>
    <dgm:cxn modelId="{AAFF4AD1-697D-4F1D-A877-5EF081F0F464}" type="presOf" srcId="{49EDBB22-FE0A-4096-A4B3-A7653C5F8C40}" destId="{618CF30E-0E6C-4BF0-8980-855E172B4BD1}" srcOrd="0" destOrd="0" presId="urn:microsoft.com/office/officeart/2005/8/layout/radial6"/>
    <dgm:cxn modelId="{9E348AC1-A0BF-4AD5-924A-DE84BC7994F8}" srcId="{E4592B4D-F98A-42C4-96B9-4F82A49B83F4}" destId="{A8F55311-73F9-4856-B2E9-D7F5DC85DC31}" srcOrd="6" destOrd="0" parTransId="{FA80A7B3-3C78-46D8-932E-90D306E6E820}" sibTransId="{49EDBB22-FE0A-4096-A4B3-A7653C5F8C40}"/>
    <dgm:cxn modelId="{5EEAE6BB-3EA9-4340-A781-A1AAC23FC1D4}" type="presOf" srcId="{22E242EA-44D0-461A-9B72-C79C740191EA}" destId="{030325CA-1738-46CB-879C-CEBF87FD845D}" srcOrd="0" destOrd="0" presId="urn:microsoft.com/office/officeart/2005/8/layout/radial6"/>
    <dgm:cxn modelId="{D5407310-1736-4C41-A7E7-4D4DD2E4C68D}" type="presOf" srcId="{46D1B7CC-8ADF-4D8C-AA8E-D1F75AE5C201}" destId="{8E9D9367-34D3-43DF-A745-868184FCFD85}" srcOrd="0" destOrd="0" presId="urn:microsoft.com/office/officeart/2005/8/layout/radial6"/>
    <dgm:cxn modelId="{73690408-C7A9-459E-9735-6FCCD89B3271}" type="presOf" srcId="{A4D31494-01D5-48D8-963D-C20690EB68A4}" destId="{0A6611B6-8E59-4AA3-91D5-0D5822665CA8}" srcOrd="0" destOrd="0" presId="urn:microsoft.com/office/officeart/2005/8/layout/radial6"/>
    <dgm:cxn modelId="{812B6CAC-B5B2-4B7D-A851-C66E42E0B42C}" type="presOf" srcId="{A8F55311-73F9-4856-B2E9-D7F5DC85DC31}" destId="{B244CCDD-5BB9-4FCE-A964-372A7E490503}" srcOrd="0" destOrd="0" presId="urn:microsoft.com/office/officeart/2005/8/layout/radial6"/>
    <dgm:cxn modelId="{81BAC50F-6E1A-4BF3-85C0-397E0D99534B}" type="presOf" srcId="{75720BD2-F50B-4877-B353-5D8FC03A62CB}" destId="{D1372B48-827E-4CF9-B13E-A5495E0A23BB}" srcOrd="0" destOrd="0" presId="urn:microsoft.com/office/officeart/2005/8/layout/radial6"/>
    <dgm:cxn modelId="{682671EB-A2D0-45F5-B201-A271CAD0CB0F}" type="presOf" srcId="{FAE04990-B8E0-4CA3-92CB-69132479B64A}" destId="{68C4F39A-4C89-4C24-AA5E-0C1645D24518}" srcOrd="0" destOrd="0" presId="urn:microsoft.com/office/officeart/2005/8/layout/radial6"/>
    <dgm:cxn modelId="{0F3960A4-AC08-44DC-BBD0-83D8AD9D5160}" srcId="{E4592B4D-F98A-42C4-96B9-4F82A49B83F4}" destId="{D9985883-AB74-40BB-A2C2-FCEE36B7A447}" srcOrd="5" destOrd="0" parTransId="{4D6F1A0C-FD69-4081-9007-8A937EB948EF}" sibTransId="{A1F02EB2-93C9-44BE-A75E-E5A7E59CEB73}"/>
    <dgm:cxn modelId="{496DB9D9-7CAE-42AE-8F14-0738EFABFE27}" type="presOf" srcId="{A1F02EB2-93C9-44BE-A75E-E5A7E59CEB73}" destId="{52F520F3-4542-4ED2-AF1B-9CDAEE9094FC}" srcOrd="0" destOrd="0" presId="urn:microsoft.com/office/officeart/2005/8/layout/radial6"/>
    <dgm:cxn modelId="{BA26DE1C-6BAC-4A60-8011-E3F7299AAF3A}" srcId="{E4592B4D-F98A-42C4-96B9-4F82A49B83F4}" destId="{B462251F-738A-4486-A949-8121128E60EA}" srcOrd="0" destOrd="0" parTransId="{1DCD83DC-51C7-488A-8BF5-596D4754DEAA}" sibTransId="{FAE04990-B8E0-4CA3-92CB-69132479B64A}"/>
    <dgm:cxn modelId="{1C2BD12A-21AB-454A-B777-4FC828DFFDC8}" type="presOf" srcId="{E4592B4D-F98A-42C4-96B9-4F82A49B83F4}" destId="{DAE00846-5687-497F-A597-68077BCE4078}" srcOrd="0" destOrd="0" presId="urn:microsoft.com/office/officeart/2005/8/layout/radial6"/>
    <dgm:cxn modelId="{54E0C12F-A378-48D8-9721-BAC6FD7063B7}" type="presOf" srcId="{836D2DEC-D4D2-4AE4-BE5D-FC638AE54C5C}" destId="{9FEC7058-FB9D-4E7F-A265-F269DEDC07D5}" srcOrd="0" destOrd="0" presId="urn:microsoft.com/office/officeart/2005/8/layout/radial6"/>
    <dgm:cxn modelId="{F3162EA9-0028-4A9B-9E6B-EBF58EC1B5D6}" type="presOf" srcId="{D9985883-AB74-40BB-A2C2-FCEE36B7A447}" destId="{0E37CA69-8371-43D3-AB7F-FEB7880C0E09}" srcOrd="0" destOrd="0" presId="urn:microsoft.com/office/officeart/2005/8/layout/radial6"/>
    <dgm:cxn modelId="{736E8917-C225-4DF9-94C1-CC655386633E}" type="presOf" srcId="{3A455169-8A62-458E-B98C-C5916DCD9038}" destId="{BDAA4919-E001-403C-8C55-12057F0532A9}" srcOrd="0" destOrd="0" presId="urn:microsoft.com/office/officeart/2005/8/layout/radial6"/>
    <dgm:cxn modelId="{BAEAEDA2-D1EB-4D46-8414-637E77D36931}" srcId="{836D2DEC-D4D2-4AE4-BE5D-FC638AE54C5C}" destId="{E4592B4D-F98A-42C4-96B9-4F82A49B83F4}" srcOrd="0" destOrd="0" parTransId="{9039A423-999C-4F0F-99A8-E19B26DC019B}" sibTransId="{B1DA1FE3-D537-46D5-BD34-B92752365C96}"/>
    <dgm:cxn modelId="{3E3F0550-9727-4CC8-B412-CC7283AF7FCE}" srcId="{E4592B4D-F98A-42C4-96B9-4F82A49B83F4}" destId="{3A455169-8A62-458E-B98C-C5916DCD9038}" srcOrd="4" destOrd="0" parTransId="{27A34F82-4136-4311-81BF-1117FB3BB800}" sibTransId="{A4D31494-01D5-48D8-963D-C20690EB68A4}"/>
    <dgm:cxn modelId="{80D75F46-5FAD-4F66-BA32-2BAB3859AFC9}" type="presOf" srcId="{B462251F-738A-4486-A949-8121128E60EA}" destId="{2248448B-003B-49AC-9006-D8153A517DD2}" srcOrd="0" destOrd="0" presId="urn:microsoft.com/office/officeart/2005/8/layout/radial6"/>
    <dgm:cxn modelId="{8288CFF4-C523-42E1-AFB3-93EA151700E2}" type="presParOf" srcId="{9FEC7058-FB9D-4E7F-A265-F269DEDC07D5}" destId="{DAE00846-5687-497F-A597-68077BCE4078}" srcOrd="0" destOrd="0" presId="urn:microsoft.com/office/officeart/2005/8/layout/radial6"/>
    <dgm:cxn modelId="{D78E1593-DA38-4584-B958-41EA1004D493}" type="presParOf" srcId="{9FEC7058-FB9D-4E7F-A265-F269DEDC07D5}" destId="{2248448B-003B-49AC-9006-D8153A517DD2}" srcOrd="1" destOrd="0" presId="urn:microsoft.com/office/officeart/2005/8/layout/radial6"/>
    <dgm:cxn modelId="{5E60A961-1880-4FB3-9AF5-023C7F175DCA}" type="presParOf" srcId="{9FEC7058-FB9D-4E7F-A265-F269DEDC07D5}" destId="{64400F54-30FB-47A0-8B6A-EF612D44881D}" srcOrd="2" destOrd="0" presId="urn:microsoft.com/office/officeart/2005/8/layout/radial6"/>
    <dgm:cxn modelId="{0B95F188-C2E7-436F-BAC6-4BE675E7B380}" type="presParOf" srcId="{9FEC7058-FB9D-4E7F-A265-F269DEDC07D5}" destId="{68C4F39A-4C89-4C24-AA5E-0C1645D24518}" srcOrd="3" destOrd="0" presId="urn:microsoft.com/office/officeart/2005/8/layout/radial6"/>
    <dgm:cxn modelId="{C990BDAF-C743-4BAB-9C54-3C4E0515B85B}" type="presParOf" srcId="{9FEC7058-FB9D-4E7F-A265-F269DEDC07D5}" destId="{D1372B48-827E-4CF9-B13E-A5495E0A23BB}" srcOrd="4" destOrd="0" presId="urn:microsoft.com/office/officeart/2005/8/layout/radial6"/>
    <dgm:cxn modelId="{CCC4AF23-38C6-48F2-9219-28A6C111E27B}" type="presParOf" srcId="{9FEC7058-FB9D-4E7F-A265-F269DEDC07D5}" destId="{BB84B2E8-F165-42E2-9AE5-13BD437F8A2F}" srcOrd="5" destOrd="0" presId="urn:microsoft.com/office/officeart/2005/8/layout/radial6"/>
    <dgm:cxn modelId="{C36B14D9-9B15-4CCF-9E27-DF3B3018D6E3}" type="presParOf" srcId="{9FEC7058-FB9D-4E7F-A265-F269DEDC07D5}" destId="{849A9863-FE97-4B21-A737-287D79BFA980}" srcOrd="6" destOrd="0" presId="urn:microsoft.com/office/officeart/2005/8/layout/radial6"/>
    <dgm:cxn modelId="{989DD75D-26FF-4BF3-B2CE-F3CFE74E219A}" type="presParOf" srcId="{9FEC7058-FB9D-4E7F-A265-F269DEDC07D5}" destId="{8E9D9367-34D3-43DF-A745-868184FCFD85}" srcOrd="7" destOrd="0" presId="urn:microsoft.com/office/officeart/2005/8/layout/radial6"/>
    <dgm:cxn modelId="{F3698E35-F4A7-48A1-AE6C-B939DCAD061C}" type="presParOf" srcId="{9FEC7058-FB9D-4E7F-A265-F269DEDC07D5}" destId="{E9BD4061-3D43-4D50-81DC-B1737634CF48}" srcOrd="8" destOrd="0" presId="urn:microsoft.com/office/officeart/2005/8/layout/radial6"/>
    <dgm:cxn modelId="{F4931C19-98C0-411C-B315-535AB10CACEF}" type="presParOf" srcId="{9FEC7058-FB9D-4E7F-A265-F269DEDC07D5}" destId="{A8EBAC6B-4580-4F9C-954F-BCF67A3CDC45}" srcOrd="9" destOrd="0" presId="urn:microsoft.com/office/officeart/2005/8/layout/radial6"/>
    <dgm:cxn modelId="{210B1983-1E07-4CA0-8937-AD08846A54C5}" type="presParOf" srcId="{9FEC7058-FB9D-4E7F-A265-F269DEDC07D5}" destId="{23B6BE29-10F1-498E-98F4-41909602E0E2}" srcOrd="10" destOrd="0" presId="urn:microsoft.com/office/officeart/2005/8/layout/radial6"/>
    <dgm:cxn modelId="{D3D7A434-EB66-456D-A247-B8F2986B050A}" type="presParOf" srcId="{9FEC7058-FB9D-4E7F-A265-F269DEDC07D5}" destId="{A482EEE9-3A21-4B2F-8C6F-40FCA113EA63}" srcOrd="11" destOrd="0" presId="urn:microsoft.com/office/officeart/2005/8/layout/radial6"/>
    <dgm:cxn modelId="{BCA36DF9-D488-4E85-B912-3B7CA3752B48}" type="presParOf" srcId="{9FEC7058-FB9D-4E7F-A265-F269DEDC07D5}" destId="{030325CA-1738-46CB-879C-CEBF87FD845D}" srcOrd="12" destOrd="0" presId="urn:microsoft.com/office/officeart/2005/8/layout/radial6"/>
    <dgm:cxn modelId="{1E38D65B-6FB9-470C-94A1-9D96272C708C}" type="presParOf" srcId="{9FEC7058-FB9D-4E7F-A265-F269DEDC07D5}" destId="{BDAA4919-E001-403C-8C55-12057F0532A9}" srcOrd="13" destOrd="0" presId="urn:microsoft.com/office/officeart/2005/8/layout/radial6"/>
    <dgm:cxn modelId="{6DB73FFC-ED43-42EE-9CCC-38BF45BCF23F}" type="presParOf" srcId="{9FEC7058-FB9D-4E7F-A265-F269DEDC07D5}" destId="{55935FA5-0129-44F2-A17A-AFE7B97D2657}" srcOrd="14" destOrd="0" presId="urn:microsoft.com/office/officeart/2005/8/layout/radial6"/>
    <dgm:cxn modelId="{52779795-FFB1-450D-B1E9-DC8C037C6DA4}" type="presParOf" srcId="{9FEC7058-FB9D-4E7F-A265-F269DEDC07D5}" destId="{0A6611B6-8E59-4AA3-91D5-0D5822665CA8}" srcOrd="15" destOrd="0" presId="urn:microsoft.com/office/officeart/2005/8/layout/radial6"/>
    <dgm:cxn modelId="{D6ACF5D3-5D9F-4097-997C-799AAC1582E1}" type="presParOf" srcId="{9FEC7058-FB9D-4E7F-A265-F269DEDC07D5}" destId="{0E37CA69-8371-43D3-AB7F-FEB7880C0E09}" srcOrd="16" destOrd="0" presId="urn:microsoft.com/office/officeart/2005/8/layout/radial6"/>
    <dgm:cxn modelId="{DA7954FB-1A21-4069-908C-ADF4806FF656}" type="presParOf" srcId="{9FEC7058-FB9D-4E7F-A265-F269DEDC07D5}" destId="{9539D1E3-731E-4F04-B97F-73FE7F197159}" srcOrd="17" destOrd="0" presId="urn:microsoft.com/office/officeart/2005/8/layout/radial6"/>
    <dgm:cxn modelId="{9BD7F6C1-8F1F-4BE8-94AD-28BD5F2EC996}" type="presParOf" srcId="{9FEC7058-FB9D-4E7F-A265-F269DEDC07D5}" destId="{52F520F3-4542-4ED2-AF1B-9CDAEE9094FC}" srcOrd="18" destOrd="0" presId="urn:microsoft.com/office/officeart/2005/8/layout/radial6"/>
    <dgm:cxn modelId="{BC874457-513C-41E8-9A60-CA7C9ED6D631}" type="presParOf" srcId="{9FEC7058-FB9D-4E7F-A265-F269DEDC07D5}" destId="{B244CCDD-5BB9-4FCE-A964-372A7E490503}" srcOrd="19" destOrd="0" presId="urn:microsoft.com/office/officeart/2005/8/layout/radial6"/>
    <dgm:cxn modelId="{1B313EA4-414D-490E-A493-B49073EA0B2E}" type="presParOf" srcId="{9FEC7058-FB9D-4E7F-A265-F269DEDC07D5}" destId="{003DA56F-40FE-46D9-924A-C27B160C5E89}" srcOrd="20" destOrd="0" presId="urn:microsoft.com/office/officeart/2005/8/layout/radial6"/>
    <dgm:cxn modelId="{062989E5-1F8D-450A-B79E-4D0A34110A33}" type="presParOf" srcId="{9FEC7058-FB9D-4E7F-A265-F269DEDC07D5}" destId="{618CF30E-0E6C-4BF0-8980-855E172B4BD1}" srcOrd="21" destOrd="0" presId="urn:microsoft.com/office/officeart/2005/8/layout/radial6"/>
  </dgm:cxnLst>
  <dgm:bg>
    <a:solidFill>
      <a:schemeClr val="tx1"/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2EC61-C981-4866-AA24-B925CBAC360B}" type="datetimeFigureOut">
              <a:rPr lang="en-US" smtClean="0"/>
              <a:pPr/>
              <a:t>19-Jan-20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142F5-77B3-4B00-A198-05992E0C0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142F5-77B3-4B00-A198-05992E0C004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71600" y="0"/>
            <a:ext cx="6248400" cy="39624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মাল্টিমিডিয়া ক্লাসে সবাইকে স্বাগতম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hhh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267200"/>
            <a:ext cx="8278268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762000" y="152400"/>
            <a:ext cx="7467600" cy="152400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jora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905000"/>
            <a:ext cx="4191000" cy="30048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55626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জাহান্নামীদের কিরূপ শাস্তি হবে তার একটি নমুনা তালিকা তৈরি কর।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6858000" y="1524000"/>
            <a:ext cx="2286000" cy="21336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সময়-৫ মিঃ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7620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E0355C-A46C-47A4-8232-D2E630B27C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graphicEl>
                                              <a:dgm id="{38E0355C-A46C-47A4-8232-D2E630B27C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graphicEl>
                                              <a:dgm id="{38E0355C-A46C-47A4-8232-D2E630B27C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graphicEl>
                                              <a:dgm id="{38E0355C-A46C-47A4-8232-D2E630B27C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A59B19-AA5C-4941-B5B3-139A3E624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graphicEl>
                                              <a:dgm id="{72A59B19-AA5C-4941-B5B3-139A3E624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graphicEl>
                                              <a:dgm id="{72A59B19-AA5C-4941-B5B3-139A3E624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graphicEl>
                                              <a:dgm id="{72A59B19-AA5C-4941-B5B3-139A3E6244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34D79B-EFF0-4A6E-A0D6-D90364B36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graphicEl>
                                              <a:dgm id="{0234D79B-EFF0-4A6E-A0D6-D90364B36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graphicEl>
                                              <a:dgm id="{0234D79B-EFF0-4A6E-A0D6-D90364B36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0234D79B-EFF0-4A6E-A0D6-D90364B36D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5490A4-FACC-4771-8482-6DFBB1B05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graphicEl>
                                              <a:dgm id="{C05490A4-FACC-4771-8482-6DFBB1B05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graphicEl>
                                              <a:dgm id="{C05490A4-FACC-4771-8482-6DFBB1B05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C05490A4-FACC-4771-8482-6DFBB1B055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46630A-7FDC-4EC7-8606-0B6DA3B2C3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graphicEl>
                                              <a:dgm id="{5746630A-7FDC-4EC7-8606-0B6DA3B2C3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graphicEl>
                                              <a:dgm id="{5746630A-7FDC-4EC7-8606-0B6DA3B2C3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graphicEl>
                                              <a:dgm id="{5746630A-7FDC-4EC7-8606-0B6DA3B2C3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6FF183-7C65-4B76-96D8-BB377BA47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graphicEl>
                                              <a:dgm id="{E46FF183-7C65-4B76-96D8-BB377BA47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graphicEl>
                                              <a:dgm id="{E46FF183-7C65-4B76-96D8-BB377BA47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E46FF183-7C65-4B76-96D8-BB377BA473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CDF24A-F0B5-4AC9-BA7E-DC2EE4F607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>
                                            <p:graphicEl>
                                              <a:dgm id="{72CDF24A-F0B5-4AC9-BA7E-DC2EE4F607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graphicEl>
                                              <a:dgm id="{72CDF24A-F0B5-4AC9-BA7E-DC2EE4F607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">
                                            <p:graphicEl>
                                              <a:dgm id="{72CDF24A-F0B5-4AC9-BA7E-DC2EE4F607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8EBABF-E06D-4ADC-9344-76261BFEE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">
                                            <p:graphicEl>
                                              <a:dgm id="{B78EBABF-E06D-4ADC-9344-76261BFEE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">
                                            <p:graphicEl>
                                              <a:dgm id="{B78EBABF-E06D-4ADC-9344-76261BFEE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">
                                            <p:graphicEl>
                                              <a:dgm id="{B78EBABF-E06D-4ADC-9344-76261BFEEB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58361C-C8CB-4A07-9422-D8AC8F925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">
                                            <p:graphicEl>
                                              <a:dgm id="{ED58361C-C8CB-4A07-9422-D8AC8F925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">
                                            <p:graphicEl>
                                              <a:dgm id="{ED58361C-C8CB-4A07-9422-D8AC8F925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">
                                            <p:graphicEl>
                                              <a:dgm id="{ED58361C-C8CB-4A07-9422-D8AC8F9250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E00846-5687-497F-A597-68077BCE4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DAE00846-5687-497F-A597-68077BCE40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48448B-003B-49AC-9006-D8153A517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2248448B-003B-49AC-9006-D8153A517D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8C4F39A-4C89-4C24-AA5E-0C1645D24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68C4F39A-4C89-4C24-AA5E-0C1645D245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372B48-827E-4CF9-B13E-A5495E0A2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D1372B48-827E-4CF9-B13E-A5495E0A23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9A9863-FE97-4B21-A737-287D79BFA9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graphicEl>
                                              <a:dgm id="{849A9863-FE97-4B21-A737-287D79BFA9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9D9367-34D3-43DF-A745-868184FCF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8E9D9367-34D3-43DF-A745-868184FCFD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EBAC6B-4580-4F9C-954F-BCF67A3CDC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A8EBAC6B-4580-4F9C-954F-BCF67A3CDC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B6BE29-10F1-498E-98F4-41909602E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23B6BE29-10F1-498E-98F4-41909602E0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0325CA-1738-46CB-879C-CEBF87FD84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graphicEl>
                                              <a:dgm id="{030325CA-1738-46CB-879C-CEBF87FD84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AA4919-E001-403C-8C55-12057F053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BDAA4919-E001-403C-8C55-12057F0532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6611B6-8E59-4AA3-91D5-0D5822665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">
                                            <p:graphicEl>
                                              <a:dgm id="{0A6611B6-8E59-4AA3-91D5-0D5822665C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37CA69-8371-43D3-AB7F-FEB7880C0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">
                                            <p:graphicEl>
                                              <a:dgm id="{0E37CA69-8371-43D3-AB7F-FEB7880C0E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F520F3-4542-4ED2-AF1B-9CDAEE909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">
                                            <p:graphicEl>
                                              <a:dgm id="{52F520F3-4542-4ED2-AF1B-9CDAEE9094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44CCDD-5BB9-4FCE-A964-372A7E490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">
                                            <p:graphicEl>
                                              <a:dgm id="{B244CCDD-5BB9-4FCE-A964-372A7E4905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8CF30E-0E6C-4BF0-8980-855E172B4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">
                                            <p:graphicEl>
                                              <a:dgm id="{618CF30E-0E6C-4BF0-8980-855E172B4B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295400" y="0"/>
            <a:ext cx="64770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600200"/>
            <a:ext cx="4572000" cy="256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381000" y="50292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জান্নাতের ৩ টি নিয়ামত উল্লেখ কর।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6858000" y="1524000"/>
            <a:ext cx="2286000" cy="21336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সময়-৫ মিঃ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1905000" y="0"/>
            <a:ext cx="3962400" cy="1905000"/>
          </a:xfrm>
          <a:prstGeom prst="cloudCallout">
            <a:avLst>
              <a:gd name="adj1" fmla="val -18601"/>
              <a:gd name="adj2" fmla="val 619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nslkdhs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286000"/>
            <a:ext cx="4419600" cy="27544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57150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জাহান্নামের ভয়াবহতা বিষয়ে একটি অনুচ্ছেদ লিখে আনবে।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1752600" y="304800"/>
            <a:ext cx="5334000" cy="3200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আল্লাহ হাফেজ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04800"/>
            <a:ext cx="4267200" cy="5562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4000" u="sng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4000" u="sng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সালমা খাতুন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গাবের পাড়া ডিবি ফাজিল মাদ্রাসা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বেলকুচি,সিরাজ গঞ্জ।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_20160802_160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447800"/>
            <a:ext cx="1659316" cy="1905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Frame 3"/>
          <p:cNvSpPr/>
          <p:nvPr/>
        </p:nvSpPr>
        <p:spPr>
          <a:xfrm>
            <a:off x="5410200" y="304800"/>
            <a:ext cx="3733800" cy="5562600"/>
          </a:xfrm>
          <a:prstGeom prst="frame">
            <a:avLst>
              <a:gd name="adj1" fmla="val 586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৮ম শ্রেণী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আকাইদ ও ফেকাহ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অধ্যায়-০৩(আল কুরআন)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 পরিচ্চেদ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পাঠ-০২</a:t>
            </a:r>
          </a:p>
        </p:txBody>
      </p:sp>
      <p:sp>
        <p:nvSpPr>
          <p:cNvPr id="9" name="Left-Right Arrow Callout 8"/>
          <p:cNvSpPr/>
          <p:nvPr/>
        </p:nvSpPr>
        <p:spPr>
          <a:xfrm>
            <a:off x="4572000" y="533400"/>
            <a:ext cx="609600" cy="4800600"/>
          </a:xfrm>
          <a:prstGeom prst="leftRightArrowCallout">
            <a:avLst>
              <a:gd name="adj1" fmla="val 55385"/>
              <a:gd name="adj2" fmla="val 48077"/>
              <a:gd name="adj3" fmla="val 29616"/>
              <a:gd name="adj4" fmla="val 48123"/>
            </a:avLst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ifyuui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295400"/>
            <a:ext cx="2800350" cy="16287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95400" y="838200"/>
            <a:ext cx="54864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 নং-০২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বেহেশত ও দোজখ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0"/>
            <a:ext cx="4117571" cy="267814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 descr="n b,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0556" y="3810000"/>
            <a:ext cx="3633844" cy="24098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2578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i="1" u="sng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এই </a:t>
            </a:r>
            <a:r>
              <a:rPr lang="bn-IN" sz="3200" smtClean="0">
                <a:latin typeface="NikoshBAN" pitchFamily="2" charset="0"/>
                <a:cs typeface="NikoshBAN" pitchFamily="2" charset="0"/>
              </a:rPr>
              <a:t>পাঠ </a:t>
            </a:r>
            <a:r>
              <a:rPr lang="bn-IN" sz="3200" smtClean="0">
                <a:latin typeface="NikoshBAN" pitchFamily="2" charset="0"/>
                <a:cs typeface="NikoshBAN" pitchFamily="2" charset="0"/>
              </a:rPr>
              <a:t>শেষে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শিক্ষার্থীরা......</a:t>
            </a:r>
          </a:p>
          <a:p>
            <a:pPr>
              <a:buFont typeface="Wingdings" pitchFamily="2" charset="2"/>
              <a:buChar char=""/>
            </a:pPr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জান্নাত ও জাহান্নামের পরিচয় বলতে পারবে;</a:t>
            </a:r>
          </a:p>
          <a:p>
            <a:pPr>
              <a:buFont typeface="Wingdings" pitchFamily="2" charset="2"/>
              <a:buChar char=""/>
            </a:pPr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জান্নাত ও জাহান্নামের সংখ্যা বর্ণনা করতে </a:t>
            </a:r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endParaRPr lang="bn-IN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0" y="-228600"/>
            <a:ext cx="9144000" cy="2209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নিচের ছবিগুলো দেখে বল এগুলো কিসের নিয়ামত?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hvh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4572000"/>
            <a:ext cx="2752725" cy="2133600"/>
          </a:xfrm>
          <a:prstGeom prst="rect">
            <a:avLst/>
          </a:prstGeom>
        </p:spPr>
      </p:pic>
      <p:pic>
        <p:nvPicPr>
          <p:cNvPr id="8" name="Picture 7" descr="b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2133600"/>
            <a:ext cx="2895600" cy="1981200"/>
          </a:xfrm>
          <a:prstGeom prst="rect">
            <a:avLst/>
          </a:prstGeom>
        </p:spPr>
      </p:pic>
      <p:pic>
        <p:nvPicPr>
          <p:cNvPr id="10" name="Picture 9" descr="index  m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4572000"/>
            <a:ext cx="2667000" cy="2133600"/>
          </a:xfrm>
          <a:prstGeom prst="rect">
            <a:avLst/>
          </a:prstGeom>
        </p:spPr>
      </p:pic>
      <p:pic>
        <p:nvPicPr>
          <p:cNvPr id="12" name="Picture 11" descr="ifyuuiy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00" y="2133600"/>
            <a:ext cx="2800350" cy="1981200"/>
          </a:xfrm>
          <a:prstGeom prst="rect">
            <a:avLst/>
          </a:prstGeom>
        </p:spPr>
      </p:pic>
      <p:pic>
        <p:nvPicPr>
          <p:cNvPr id="13" name="Picture 12" descr="jnlkj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8000" y="4572000"/>
            <a:ext cx="3047999" cy="2133600"/>
          </a:xfrm>
          <a:prstGeom prst="rect">
            <a:avLst/>
          </a:prstGeom>
        </p:spPr>
      </p:pic>
      <p:pic>
        <p:nvPicPr>
          <p:cNvPr id="9" name="Picture 8" descr="hhgk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57549" y="2133600"/>
            <a:ext cx="2734057" cy="1981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0" y="152400"/>
            <a:ext cx="2743200" cy="2590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জান্নাতের পরিচয়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733800"/>
            <a:ext cx="9144000" cy="2362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জান্নাত আরবী শব্দ এর অর্থ উদ্যান বা বাগান</a:t>
            </a:r>
          </a:p>
          <a:p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পরিভাষায়-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আল্লাহ তা’আলা  বান্দার  আমল হিসাব নিকাসের পর যে শান্তির জায়গা দান করবেন তাকে জান্নাত বলা হয়।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73122868_2471809039812658_4599860843885101056_n.jpg"/>
          <p:cNvPicPr>
            <a:picLocks noChangeAspect="1"/>
          </p:cNvPicPr>
          <p:nvPr/>
        </p:nvPicPr>
        <p:blipFill>
          <a:blip r:embed="rId2"/>
          <a:srcRect l="8936" t="26250" r="26279" b="20114"/>
          <a:stretch>
            <a:fillRect/>
          </a:stretch>
        </p:blipFill>
        <p:spPr>
          <a:xfrm>
            <a:off x="5562600" y="304800"/>
            <a:ext cx="2209800" cy="2438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2209800" y="228600"/>
            <a:ext cx="4267200" cy="12192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mullay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524000"/>
            <a:ext cx="3962400" cy="24077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4267200"/>
            <a:ext cx="8153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১/ জান্নাত কোন ভাষার শব্দ?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২/ দোজখ কোন ভাষার শব্দ?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৩/ জান্নাত শব্দের অর্থ কি?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৪/ জাহান্নামে কারা যাবে?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6858000" y="533400"/>
            <a:ext cx="2286000" cy="2362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সময়-৫ মিনিট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600200" y="0"/>
            <a:ext cx="6477000" cy="2667000"/>
          </a:xfrm>
          <a:prstGeom prst="downArrowCallout">
            <a:avLst>
              <a:gd name="adj1" fmla="val 17615"/>
              <a:gd name="adj2" fmla="val 20780"/>
              <a:gd name="adj3" fmla="val 19725"/>
              <a:gd name="adj4" fmla="val 660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নিচের ছবিগুলো কিসের পরিচয় বহন করে?</a:t>
            </a:r>
          </a:p>
        </p:txBody>
      </p:sp>
      <p:pic>
        <p:nvPicPr>
          <p:cNvPr id="3" name="Picture 2" descr="hg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667000"/>
            <a:ext cx="2438400" cy="2228850"/>
          </a:xfrm>
          <a:prstGeom prst="rect">
            <a:avLst/>
          </a:prstGeom>
        </p:spPr>
      </p:pic>
      <p:pic>
        <p:nvPicPr>
          <p:cNvPr id="4" name="Picture 3" descr="index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2667000"/>
            <a:ext cx="2676525" cy="2209800"/>
          </a:xfrm>
          <a:prstGeom prst="rect">
            <a:avLst/>
          </a:prstGeom>
        </p:spPr>
      </p:pic>
      <p:pic>
        <p:nvPicPr>
          <p:cNvPr id="5" name="Picture 4" descr="jblkj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2743200"/>
            <a:ext cx="2931435" cy="2133600"/>
          </a:xfrm>
          <a:prstGeom prst="rect">
            <a:avLst/>
          </a:prstGeom>
        </p:spPr>
      </p:pic>
      <p:pic>
        <p:nvPicPr>
          <p:cNvPr id="6" name="Picture 5" descr="knb kj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5181600"/>
            <a:ext cx="3352800" cy="1676400"/>
          </a:xfrm>
          <a:prstGeom prst="rect">
            <a:avLst/>
          </a:prstGeom>
        </p:spPr>
      </p:pic>
      <p:pic>
        <p:nvPicPr>
          <p:cNvPr id="7" name="Picture 6" descr="mn j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9600" y="5257800"/>
            <a:ext cx="35052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gular Pentagon 1"/>
          <p:cNvSpPr/>
          <p:nvPr/>
        </p:nvSpPr>
        <p:spPr>
          <a:xfrm>
            <a:off x="1066800" y="228600"/>
            <a:ext cx="7239000" cy="19812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জাহান্নামের পরিচয়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74320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জাহান্নাম আরবি শব্দ। এর অর্থ শাস্তির যায়গা। দুনিয়ার আমলের হিসাবের পর পাপীদের আত্মা যে স্থানে রাখা হবে তাকে জাহান্নাম বলে।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229</Words>
  <Application>Microsoft Office PowerPoint</Application>
  <PresentationFormat>On-screen Show (4:3)</PresentationFormat>
  <Paragraphs>68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39</cp:revision>
  <dcterms:created xsi:type="dcterms:W3CDTF">2006-08-16T00:00:00Z</dcterms:created>
  <dcterms:modified xsi:type="dcterms:W3CDTF">2020-01-19T16:52:04Z</dcterms:modified>
</cp:coreProperties>
</file>