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58" r:id="rId3"/>
    <p:sldId id="259" r:id="rId4"/>
    <p:sldId id="260" r:id="rId5"/>
    <p:sldId id="261" r:id="rId6"/>
    <p:sldId id="263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10F"/>
    <a:srgbClr val="B8C3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06CD-5074-4FBE-B472-B45E20B22F8D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F8F42-1BA0-4036-B42C-2DF5996C2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8F42-1BA0-4036-B42C-2DF5996C23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F8F42-1BA0-4036-B42C-2DF5996C23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Z.P.G%20Govt%20school\Desktop\shamsunnahar\videoplayback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f9ca89f70963f07c4e665b1efb938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8200"/>
            <a:ext cx="8610600" cy="31547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বিলে ঝিলা ফোটে শত শত শাপলা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সাদা, লাল ও অন্য রঙের। সব ফুলই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দেখতে খুব সুন্দর।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1881964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458200" cy="18774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যক্তবণ গুলো চিনে নেই। যক্তবণ দিয়ে তৈরি করা নতুন শব্দ পড়ি।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14600" y="4267200"/>
            <a:ext cx="609600" cy="457200"/>
          </a:xfrm>
          <a:custGeom>
            <a:avLst/>
            <a:gdLst>
              <a:gd name="connsiteX0" fmla="*/ 0 w 457200"/>
              <a:gd name="connsiteY0" fmla="*/ 0 h 304800"/>
              <a:gd name="connsiteX1" fmla="*/ 457200 w 457200"/>
              <a:gd name="connsiteY1" fmla="*/ 0 h 304800"/>
              <a:gd name="connsiteX2" fmla="*/ 457200 w 457200"/>
              <a:gd name="connsiteY2" fmla="*/ 304800 h 304800"/>
              <a:gd name="connsiteX3" fmla="*/ 0 w 457200"/>
              <a:gd name="connsiteY3" fmla="*/ 304800 h 304800"/>
              <a:gd name="connsiteX4" fmla="*/ 0 w 457200"/>
              <a:gd name="connsiteY4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304800">
                <a:moveTo>
                  <a:pt x="0" y="0"/>
                </a:moveTo>
                <a:lnTo>
                  <a:pt x="457200" y="0"/>
                </a:lnTo>
                <a:lnTo>
                  <a:pt x="4572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3434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26720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-তৃ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ষ্ণা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200400"/>
            <a:ext cx="8382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ন্তু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32766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3276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32766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276600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4191000"/>
            <a:ext cx="1938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চূড়া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14400"/>
            <a:ext cx="59436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মুখে মুখে উত্তর বলিঃ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0"/>
            <a:ext cx="5181600" cy="1077218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কী ফুল লাল রঙের হয়?</a:t>
            </a:r>
          </a:p>
          <a:p>
            <a:pPr>
              <a:buFont typeface="Courier New" pitchFamily="49" charset="0"/>
              <a:buChar char="o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কোন কোন ফুলের গন্ধ নেই?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533400"/>
            <a:ext cx="2362200" cy="107721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দলে কাজঃ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799" y="838200"/>
            <a:ext cx="1350127" cy="1815882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জবা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পলাশ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গোলাপ দলঃ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3142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000" dirty="0" smtClean="0"/>
              <a:t>পাঁচটি ফুলের নামে লেখ?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16690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 দলঃ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 দলঃ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48200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পলাশ দলঃ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971800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কোন ফুলের গন্ধ নেই?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114800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কোন ফুলের রং লাল?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334000"/>
            <a:ext cx="369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000" dirty="0" smtClean="0"/>
              <a:t> কোন কোন ফুলের গন্ধ আছে?</a:t>
            </a:r>
            <a:endParaRPr lang="en-US" sz="20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d-roscii-classroom2-735x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975574" cy="4481513"/>
          </a:xfrm>
          <a:prstGeom prst="rect">
            <a:avLst/>
          </a:prstGeom>
        </p:spPr>
      </p:pic>
    </p:spTree>
  </p:cSld>
  <p:clrMapOvr>
    <a:masterClrMapping/>
  </p:clrMapOvr>
  <p:transition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1898277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ছকে  কোনটি  কী  রঙের  ফুল তা  লিখি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0" y="1447800"/>
            <a:ext cx="3810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সূ্যমুখী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কৃষ্ণচূরা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শিমু্‌ল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হাসনাহেনা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শিউলি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980837"/>
            <a:ext cx="9701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876800"/>
            <a:ext cx="1524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1" y="5791200"/>
            <a:ext cx="15239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গোলাপি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886200"/>
            <a:ext cx="1600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76400"/>
            <a:ext cx="6248400" cy="156966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বাড়ির  কাজ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7010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শাপলা ফুল  সম্পর্কে  তিনটি  বাক্য  লিখে  আনবে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646238"/>
          </a:xfr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bn-IN" sz="15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clipart-bird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0800"/>
            <a:ext cx="5915025" cy="3886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1219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86000"/>
            <a:ext cx="4040188" cy="639762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শিক্ষক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352800"/>
            <a:ext cx="3962400" cy="30480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algn="ctr"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সামছুন্নাহার</a:t>
            </a:r>
          </a:p>
          <a:p>
            <a:pPr algn="ctr"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সহকারি শিক্ষক</a:t>
            </a:r>
          </a:p>
          <a:p>
            <a:pPr algn="ctr"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পি.জি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বেলগাড়ি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বিঃ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041775" cy="762000"/>
          </a:xfrm>
        </p:spPr>
        <p:txBody>
          <a:bodyPr>
            <a:no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971800"/>
            <a:ext cx="3581400" cy="3657600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দ্বিতীয়</a:t>
            </a:r>
          </a:p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নানা রঙের ফুলফল</a:t>
            </a:r>
          </a:p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পাঠ্যংশঃআমাদের দেশ...</a:t>
            </a:r>
          </a:p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... দেখতে খুব সুন্দর।</a:t>
            </a:r>
          </a:p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>
              <a:buNone/>
            </a:pP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তারিখঃ১৩/০২/২০২০  </a:t>
            </a:r>
          </a:p>
        </p:txBody>
      </p:sp>
      <p:sp>
        <p:nvSpPr>
          <p:cNvPr id="14" name="Equal 13"/>
          <p:cNvSpPr/>
          <p:nvPr/>
        </p:nvSpPr>
        <p:spPr>
          <a:xfrm>
            <a:off x="304800" y="2667000"/>
            <a:ext cx="2895600" cy="53340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5334000" y="2438400"/>
            <a:ext cx="2667000" cy="609600"/>
          </a:xfrm>
          <a:prstGeom prst="mathEqual">
            <a:avLst>
              <a:gd name="adj1" fmla="val 16841"/>
              <a:gd name="adj2" fmla="val 19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381000" y="2743200"/>
            <a:ext cx="3048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2209800" y="1447800"/>
            <a:ext cx="2057400" cy="381000"/>
          </a:xfrm>
          <a:prstGeom prst="leftArrow">
            <a:avLst>
              <a:gd name="adj1" fmla="val 45547"/>
              <a:gd name="adj2" fmla="val 72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4343400" y="1447800"/>
            <a:ext cx="381000" cy="381000"/>
          </a:xfrm>
          <a:prstGeom prst="sun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876800" y="1447800"/>
            <a:ext cx="1981200" cy="457200"/>
          </a:xfrm>
          <a:prstGeom prst="rightArrow">
            <a:avLst>
              <a:gd name="adj1" fmla="val 396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4419600" y="2057400"/>
            <a:ext cx="533400" cy="1828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419600" y="4876800"/>
            <a:ext cx="5334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4343400" y="3962400"/>
            <a:ext cx="762000" cy="838200"/>
          </a:xfrm>
          <a:prstGeom prst="su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uiExpand="1" build="p" animBg="1"/>
      <p:bldP spid="5" grpId="0" build="p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143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23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772400" cy="3539430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৩.৩  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ঝতে 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  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৩.২.৩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পরিচিতি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২.৬.১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পরিচিতি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২.৬.১ </a:t>
            </a:r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যুক্তব্যজ্ঞন ভেঙে লিখতে পার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ব।</a:t>
            </a:r>
            <a:endParaRPr lang="bn-IN" sz="28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২.৪.১  </a:t>
            </a:r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পরিচিত ফুল সম্পকে লিখতে পারবে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"/>
            <a:ext cx="8458200" cy="923330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 একটি </a:t>
            </a:r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IN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endParaRPr lang="en-US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676400"/>
            <a:ext cx="7696200" cy="5029200"/>
          </a:xfrm>
          <a:prstGeom prst="rect">
            <a:avLst/>
          </a:prstGeom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371600"/>
            <a:ext cx="7543800" cy="49552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প্রশ্নঃ</a:t>
            </a:r>
          </a:p>
          <a:p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দৃশ্যে তোমরা কি দেখলে?</a:t>
            </a:r>
          </a:p>
          <a:p>
            <a:pPr>
              <a:buFont typeface="Wingdings" pitchFamily="2" charset="2"/>
              <a:buChar char="v"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কিকি ফুল চেন?</a:t>
            </a:r>
          </a:p>
          <a:p>
            <a:pPr>
              <a:buFont typeface="Wingdings" pitchFamily="2" charset="2"/>
              <a:buChar char="v"/>
            </a:pP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ফুল গুলির মধ্যে কোন গুলো তোমাদের প্রিয়?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4800600" cy="707886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নানান রঙের ফুলফল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2057400" cy="151017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838200"/>
            <a:ext cx="2056687" cy="1524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762000"/>
            <a:ext cx="2518518" cy="16001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43199"/>
            <a:ext cx="2133600" cy="18734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 descr="Picture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819400"/>
            <a:ext cx="227742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 descr="Picture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2895600"/>
            <a:ext cx="2477296" cy="154376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 descr="Picture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5105400"/>
            <a:ext cx="2438400" cy="13827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 descr="Picture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5105400"/>
            <a:ext cx="1981200" cy="14237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 descr="Picture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5029200"/>
            <a:ext cx="2649969" cy="1295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2000" y="2362200"/>
            <a:ext cx="74411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438400"/>
            <a:ext cx="89159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438400"/>
            <a:ext cx="564578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648200"/>
            <a:ext cx="838199" cy="40011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কদম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4648200"/>
            <a:ext cx="952505" cy="40011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রজনীগন্দা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4495800"/>
            <a:ext cx="1676400" cy="461665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গন্দোরাজ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6488668"/>
            <a:ext cx="635110" cy="400110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পলাশ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6477000"/>
            <a:ext cx="1752600" cy="400110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6172200"/>
            <a:ext cx="1371600" cy="584775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কৃষ্ণচূড়া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24" y="1586709"/>
            <a:ext cx="7045276" cy="469685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600200"/>
            <a:ext cx="78001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দেশ ফুলের দেশ । নানা রঙের ও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নানা রকমের ফুলফল দেখা যায় বছ্র জুড়ে।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গোলাপ ফোটে সারা বছর। লাল,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সাদা, গোলাপি বিভিন্ন রঙের।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গোলা্পের সুগন্ধ  আসে।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লাল রং নিয়ে ফোটে  কৃষ্ণচূড়া,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শিমুল, পলাশ। এগুলো দেখতে খুবই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সুন্দর কিন্তু সুবাস নেই।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5181600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নানা রঙের ফুলফল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1697376" cy="1245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icture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0"/>
            <a:ext cx="1752600" cy="1120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cture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1752600" cy="1142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48386"/>
            <a:ext cx="1905000" cy="1309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381000"/>
            <a:ext cx="532709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বেলি, রজনীগন্ধা, দোলনচাঁপা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শিউলিও ফোটে অনেক। এগুলোর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মিষ্টি গন্ধ মন ভরিয়ে দেয়। এসব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ফুলের রং সাদা। টগর ও কাশফুলো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সাদা।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সূযমূখী ও গাঁদাফুলের রং হলুদ। জবা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কলাবতী ফুল নানা রঙের হয়।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কদম ফুল দেখতে খুব সুন্দর। সবুজ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পাতার ভিতর ছোট ছোট নরম বলের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মতো। দোলনচাঁপা চারটি সাদা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পাপড়ি-ঠিক যেন একটি প্রজাপতি।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19163" cy="1195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1752600" cy="1258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cture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16764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800600"/>
            <a:ext cx="1752600" cy="1519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Pictur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905000" y="953427"/>
            <a:ext cx="1604434" cy="1408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2667000"/>
            <a:ext cx="1621536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436</Words>
  <Application>Microsoft Office PowerPoint</Application>
  <PresentationFormat>On-screen Show (4:3)</PresentationFormat>
  <Paragraphs>111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পরিচিতি </vt:lpstr>
      <vt:lpstr> শিখনফল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সরব পাঠ</vt:lpstr>
      <vt:lpstr>Slide 15</vt:lpstr>
      <vt:lpstr>Slide 16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Z.P.G Govt school</dc:creator>
  <cp:lastModifiedBy>Z.P.G Govt school</cp:lastModifiedBy>
  <cp:revision>41</cp:revision>
  <dcterms:created xsi:type="dcterms:W3CDTF">2006-08-16T00:00:00Z</dcterms:created>
  <dcterms:modified xsi:type="dcterms:W3CDTF">2020-02-17T09:50:18Z</dcterms:modified>
</cp:coreProperties>
</file>