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3" r:id="rId14"/>
    <p:sldId id="267" r:id="rId15"/>
    <p:sldId id="269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7" autoAdjust="0"/>
  </p:normalViewPr>
  <p:slideViewPr>
    <p:cSldViewPr snapToGrid="0">
      <p:cViewPr varScale="1">
        <p:scale>
          <a:sx n="90" d="100"/>
          <a:sy n="90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B2B4B-15CA-402A-B2A7-B2B3CA25D015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2ABD9-4020-4A51-8E6F-4034167BEFAF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লাল দল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873237-D192-44BC-8F07-E1AFA996C66F}" type="parTrans" cxnId="{6890A2F6-074A-401F-975E-A4EF919F0D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1C1C6F-18B4-434F-95B0-0A20D44425F0}" type="sibTrans" cxnId="{6890A2F6-074A-401F-975E-A4EF919F0D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3C22E5-878E-4620-90EC-090778051F1B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3ADB3-E5F6-43C7-818F-9510C953C5AD}" type="parTrans" cxnId="{8CE3F855-8DC0-420B-937B-44A45BA1853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30D36A-A71D-4880-875D-1F8520884093}" type="sibTrans" cxnId="{8CE3F855-8DC0-420B-937B-44A45BA1853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9C5E08-D6B2-4D78-B97E-83925F703652}">
      <dgm:prSet phldrT="[Text]"/>
      <dgm:spPr/>
      <dgm:t>
        <a:bodyPr/>
        <a:lstStyle/>
        <a:p>
          <a:r>
            <a: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১৮টি কমলা ৯জন শিক্ষার্থীর মধ্যে সমানভাগে ভাগ করে দিলে প্রত্যেকে কয়টি করে কমলা পাবে?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BE8B99-D2DA-4ED8-8115-81074F24D6EB}" type="parTrans" cxnId="{980C97AA-C4E2-4464-B04A-C9CD40369DC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9F17FE-6864-4679-B226-330036519A94}" type="sibTrans" cxnId="{980C97AA-C4E2-4464-B04A-C9CD40369DC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C4116E-F509-4698-82C9-A718C9CF47A6}">
      <dgm:prSet phldrT="[Text]" custT="1"/>
      <dgm:spPr>
        <a:noFill/>
        <a:ln w="38100"/>
      </dgm:spPr>
      <dgm:t>
        <a:bodyPr/>
        <a:lstStyle/>
        <a:p>
          <a:r>
            <a:rPr lang="bn-BD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সবুজ দল</a:t>
          </a:r>
          <a:endParaRPr lang="en-US" sz="32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1F161-F99F-417B-9A22-F3616307501E}" type="parTrans" cxnId="{56DA838D-FF16-4CB3-95D3-83C2D532A1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3872D4-E561-41B4-BCAA-BCB5C9CDF753}" type="sibTrans" cxnId="{56DA838D-FF16-4CB3-95D3-83C2D532A1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73E40F-4893-46B5-9F81-483B33A49E9B}">
      <dgm:prSet phldrT="[Text]" phldr="1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54412-5073-40C9-8F86-89B4CE68A16E}" type="parTrans" cxnId="{7EAEB025-CAF8-45CC-AF61-6EEF825DD6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B6F63-866E-485E-A04E-70B445F4557B}" type="sibTrans" cxnId="{7EAEB025-CAF8-45CC-AF61-6EEF825DD6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A82A60-5556-4B94-8739-7E21CFD63543}">
      <dgm:prSet phldrT="[Text]"/>
      <dgm:spPr/>
      <dgm:t>
        <a:bodyPr/>
        <a:lstStyle/>
        <a:p>
          <a:r>
            <a: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১৫টি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আপেল</a:t>
          </a:r>
          <a:r>
            <a: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৫জন শিক্ষার্থীর মধ্যে সমানভাগে ভাগ করে দিলে প্রত্যেকে কয়টি করে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আপেল</a:t>
          </a:r>
          <a:r>
            <a: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পাবে?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024844-9CF0-43E4-84C8-DDD3BC00E7F3}" type="parTrans" cxnId="{80B23153-CADC-434C-860E-F953B9A3FF3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9DBE1F-EB74-4E0A-AFE4-4357825E3626}" type="sibTrans" cxnId="{80B23153-CADC-434C-860E-F953B9A3FF3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FF0BF6-4049-453D-AF5D-72095F36A1E4}">
      <dgm:prSet phldrT="[Text]" custT="1"/>
      <dgm:spPr>
        <a:noFill/>
        <a:ln w="38100"/>
      </dgm:spPr>
      <dgm:t>
        <a:bodyPr/>
        <a:lstStyle/>
        <a:p>
          <a:r>
            <a:rPr lang="bn-BD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নীল দল</a:t>
          </a:r>
          <a:endParaRPr lang="en-US" sz="32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5B1EBA-EBB5-43FD-8B1F-1DD94F22E71B}" type="parTrans" cxnId="{FBDAF44B-23CD-4D7C-AD9B-AF9AEA52F9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C1698B-FA74-43FC-BF1E-B318A5DC815D}" type="sibTrans" cxnId="{FBDAF44B-23CD-4D7C-AD9B-AF9AEA52F9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2946E5-A0A8-46C4-B746-CA5B126825FB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38822B-D332-458E-8191-B79504EBF2F9}" type="parTrans" cxnId="{668F092B-F6F1-46F4-9742-BA328025B73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31C7A-CD2D-4D80-AB42-2E7D2F4AB584}" type="sibTrans" cxnId="{668F092B-F6F1-46F4-9742-BA328025B73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45ACAC-9686-4807-8917-D56EC69F4A50}">
      <dgm:prSet phldrT="[Text]"/>
      <dgm:spPr/>
      <dgm:t>
        <a:bodyPr/>
        <a:lstStyle/>
        <a:p>
          <a:r>
            <a: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১৬টি পেয়ারা ৪জন শিক্ষার্থীর মধ্যে সমানভাগে ভাগ করে দিলে প্রত্যেকে কয়টি করে পেয়ারা পাবে?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DB0C4-F1D3-4C22-9F3E-D443B522D0D6}" type="parTrans" cxnId="{1C9102E9-7939-4EF7-8984-7327FABCFB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387AFF-8BFB-4974-9B4D-00B32BE5477D}" type="sibTrans" cxnId="{1C9102E9-7939-4EF7-8984-7327FABCFB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DFC8EC-C6C1-41F2-8B24-6728EF1D89BC}" type="pres">
      <dgm:prSet presAssocID="{04FB2B4B-15CA-402A-B2A7-B2B3CA25D01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0066FCF-E993-49C1-ACD0-E65F76B31B20}" type="pres">
      <dgm:prSet presAssocID="{8492ABD9-4020-4A51-8E6F-4034167BEFAF}" presName="composite" presStyleCnt="0"/>
      <dgm:spPr/>
    </dgm:pt>
    <dgm:pt modelId="{0A5FB26F-656C-43B5-8AF4-6F2C7FFA5FAF}" type="pres">
      <dgm:prSet presAssocID="{8492ABD9-4020-4A51-8E6F-4034167BEFAF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0EC7C7C-53B2-452D-99B7-BC46D6AC4A06}" type="pres">
      <dgm:prSet presAssocID="{8492ABD9-4020-4A51-8E6F-4034167BEFA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0E0BFAAC-AF67-4425-B93D-155C8B4A9AB5}" type="pres">
      <dgm:prSet presAssocID="{8492ABD9-4020-4A51-8E6F-4034167BEFAF}" presName="Accent" presStyleLbl="parChTrans1D1" presStyleIdx="0" presStyleCnt="3"/>
      <dgm:spPr/>
    </dgm:pt>
    <dgm:pt modelId="{71EBFDDB-674C-4459-8969-667CABD332E0}" type="pres">
      <dgm:prSet presAssocID="{8492ABD9-4020-4A51-8E6F-4034167BEFA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FD0D6392-0B02-41E4-9D11-4BC83E4645A8}" type="pres">
      <dgm:prSet presAssocID="{261C1C6F-18B4-434F-95B0-0A20D44425F0}" presName="sibTrans" presStyleCnt="0"/>
      <dgm:spPr/>
    </dgm:pt>
    <dgm:pt modelId="{A88F257A-66BB-4375-9222-62C501277D82}" type="pres">
      <dgm:prSet presAssocID="{7FC4116E-F509-4698-82C9-A718C9CF47A6}" presName="composite" presStyleCnt="0"/>
      <dgm:spPr/>
    </dgm:pt>
    <dgm:pt modelId="{DC3B451E-3DDF-48D3-BF1B-5D7C706541AC}" type="pres">
      <dgm:prSet presAssocID="{7FC4116E-F509-4698-82C9-A718C9CF47A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DBF3639-9F01-4E1A-A663-097DA88512DD}" type="pres">
      <dgm:prSet presAssocID="{7FC4116E-F509-4698-82C9-A718C9CF47A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9618B0E8-596E-440F-95D2-DDFC658A36A7}" type="pres">
      <dgm:prSet presAssocID="{7FC4116E-F509-4698-82C9-A718C9CF47A6}" presName="Accent" presStyleLbl="parChTrans1D1" presStyleIdx="1" presStyleCnt="3"/>
      <dgm:spPr/>
    </dgm:pt>
    <dgm:pt modelId="{AD13CA7F-FA89-4A0A-AF43-C8B196478E7A}" type="pres">
      <dgm:prSet presAssocID="{7FC4116E-F509-4698-82C9-A718C9CF47A6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833933F3-E449-4D7E-9EAC-D3C7F50E7FAC}" type="pres">
      <dgm:prSet presAssocID="{0C3872D4-E561-41B4-BCAA-BCB5C9CDF753}" presName="sibTrans" presStyleCnt="0"/>
      <dgm:spPr/>
    </dgm:pt>
    <dgm:pt modelId="{D43A5BB6-7D09-4625-9087-3CD08B88F519}" type="pres">
      <dgm:prSet presAssocID="{91FF0BF6-4049-453D-AF5D-72095F36A1E4}" presName="composite" presStyleCnt="0"/>
      <dgm:spPr/>
    </dgm:pt>
    <dgm:pt modelId="{C26B8564-B6D3-42EB-9B32-FEA34234EE9A}" type="pres">
      <dgm:prSet presAssocID="{91FF0BF6-4049-453D-AF5D-72095F36A1E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FDFED3FB-F875-4C78-9C42-C746272A2D01}" type="pres">
      <dgm:prSet presAssocID="{91FF0BF6-4049-453D-AF5D-72095F36A1E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EEA6D4B6-37FA-4781-9D95-31E5264C933B}" type="pres">
      <dgm:prSet presAssocID="{91FF0BF6-4049-453D-AF5D-72095F36A1E4}" presName="Accent" presStyleLbl="parChTrans1D1" presStyleIdx="2" presStyleCnt="3"/>
      <dgm:spPr/>
    </dgm:pt>
    <dgm:pt modelId="{274A7650-71AA-4D4F-809A-B330D8F74F8C}" type="pres">
      <dgm:prSet presAssocID="{91FF0BF6-4049-453D-AF5D-72095F36A1E4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F810A00-AAF2-46EB-AB62-68EA009DB14C}" type="presOf" srcId="{04FB2B4B-15CA-402A-B2A7-B2B3CA25D015}" destId="{BADFC8EC-C6C1-41F2-8B24-6728EF1D89BC}" srcOrd="0" destOrd="0" presId="urn:microsoft.com/office/officeart/2011/layout/TabList"/>
    <dgm:cxn modelId="{7EAEB025-CAF8-45CC-AF61-6EEF825DD695}" srcId="{7FC4116E-F509-4698-82C9-A718C9CF47A6}" destId="{1073E40F-4893-46B5-9F81-483B33A49E9B}" srcOrd="0" destOrd="0" parTransId="{5A054412-5073-40C9-8F86-89B4CE68A16E}" sibTransId="{AE5B6F63-866E-485E-A04E-70B445F4557B}"/>
    <dgm:cxn modelId="{668F092B-F6F1-46F4-9742-BA328025B736}" srcId="{91FF0BF6-4049-453D-AF5D-72095F36A1E4}" destId="{A72946E5-A0A8-46C4-B746-CA5B126825FB}" srcOrd="0" destOrd="0" parTransId="{F938822B-D332-458E-8191-B79504EBF2F9}" sibTransId="{36E31C7A-CD2D-4D80-AB42-2E7D2F4AB584}"/>
    <dgm:cxn modelId="{83AC9E38-EA87-43D4-A0DA-FF6003837729}" type="presOf" srcId="{A045ACAC-9686-4807-8917-D56EC69F4A50}" destId="{274A7650-71AA-4D4F-809A-B330D8F74F8C}" srcOrd="0" destOrd="0" presId="urn:microsoft.com/office/officeart/2011/layout/TabList"/>
    <dgm:cxn modelId="{79070F40-3079-4421-911B-C1AF97D165E6}" type="presOf" srcId="{1073E40F-4893-46B5-9F81-483B33A49E9B}" destId="{DC3B451E-3DDF-48D3-BF1B-5D7C706541AC}" srcOrd="0" destOrd="0" presId="urn:microsoft.com/office/officeart/2011/layout/TabList"/>
    <dgm:cxn modelId="{FBDAF44B-23CD-4D7C-AD9B-AF9AEA52F902}" srcId="{04FB2B4B-15CA-402A-B2A7-B2B3CA25D015}" destId="{91FF0BF6-4049-453D-AF5D-72095F36A1E4}" srcOrd="2" destOrd="0" parTransId="{865B1EBA-EBB5-43FD-8B1F-1DD94F22E71B}" sibTransId="{29C1698B-FA74-43FC-BF1E-B318A5DC815D}"/>
    <dgm:cxn modelId="{80B23153-CADC-434C-860E-F953B9A3FF36}" srcId="{7FC4116E-F509-4698-82C9-A718C9CF47A6}" destId="{76A82A60-5556-4B94-8739-7E21CFD63543}" srcOrd="1" destOrd="0" parTransId="{5E024844-9CF0-43E4-84C8-DDD3BC00E7F3}" sibTransId="{C49DBE1F-EB74-4E0A-AFE4-4357825E3626}"/>
    <dgm:cxn modelId="{8CE3F855-8DC0-420B-937B-44A45BA1853D}" srcId="{8492ABD9-4020-4A51-8E6F-4034167BEFAF}" destId="{063C22E5-878E-4620-90EC-090778051F1B}" srcOrd="0" destOrd="0" parTransId="{0883ADB3-E5F6-43C7-818F-9510C953C5AD}" sibTransId="{3630D36A-A71D-4880-875D-1F8520884093}"/>
    <dgm:cxn modelId="{5FB4845A-B7D7-44F4-840A-F486C6B065BB}" type="presOf" srcId="{8C9C5E08-D6B2-4D78-B97E-83925F703652}" destId="{71EBFDDB-674C-4459-8969-667CABD332E0}" srcOrd="0" destOrd="0" presId="urn:microsoft.com/office/officeart/2011/layout/TabList"/>
    <dgm:cxn modelId="{09399E7D-9A0B-46F7-87B7-3CA7D88674DC}" type="presOf" srcId="{7FC4116E-F509-4698-82C9-A718C9CF47A6}" destId="{0DBF3639-9F01-4E1A-A663-097DA88512DD}" srcOrd="0" destOrd="0" presId="urn:microsoft.com/office/officeart/2011/layout/TabList"/>
    <dgm:cxn modelId="{4A54DD7D-3DB7-4BD2-8C35-3B3AD8524AC3}" type="presOf" srcId="{76A82A60-5556-4B94-8739-7E21CFD63543}" destId="{AD13CA7F-FA89-4A0A-AF43-C8B196478E7A}" srcOrd="0" destOrd="0" presId="urn:microsoft.com/office/officeart/2011/layout/TabList"/>
    <dgm:cxn modelId="{2A16C683-915A-4576-B785-CD9D8B86BD07}" type="presOf" srcId="{91FF0BF6-4049-453D-AF5D-72095F36A1E4}" destId="{FDFED3FB-F875-4C78-9C42-C746272A2D01}" srcOrd="0" destOrd="0" presId="urn:microsoft.com/office/officeart/2011/layout/TabList"/>
    <dgm:cxn modelId="{56DA838D-FF16-4CB3-95D3-83C2D532A163}" srcId="{04FB2B4B-15CA-402A-B2A7-B2B3CA25D015}" destId="{7FC4116E-F509-4698-82C9-A718C9CF47A6}" srcOrd="1" destOrd="0" parTransId="{C2A1F161-F99F-417B-9A22-F3616307501E}" sibTransId="{0C3872D4-E561-41B4-BCAA-BCB5C9CDF753}"/>
    <dgm:cxn modelId="{E3D8B09F-4243-4144-9C43-0A1FA4CAD032}" type="presOf" srcId="{063C22E5-878E-4620-90EC-090778051F1B}" destId="{0A5FB26F-656C-43B5-8AF4-6F2C7FFA5FAF}" srcOrd="0" destOrd="0" presId="urn:microsoft.com/office/officeart/2011/layout/TabList"/>
    <dgm:cxn modelId="{980C97AA-C4E2-4464-B04A-C9CD40369DCA}" srcId="{8492ABD9-4020-4A51-8E6F-4034167BEFAF}" destId="{8C9C5E08-D6B2-4D78-B97E-83925F703652}" srcOrd="1" destOrd="0" parTransId="{3CBE8B99-D2DA-4ED8-8115-81074F24D6EB}" sibTransId="{289F17FE-6864-4679-B226-330036519A94}"/>
    <dgm:cxn modelId="{BF632CAF-3C3C-4B8A-AB64-63CEBA9E2559}" type="presOf" srcId="{A72946E5-A0A8-46C4-B746-CA5B126825FB}" destId="{C26B8564-B6D3-42EB-9B32-FEA34234EE9A}" srcOrd="0" destOrd="0" presId="urn:microsoft.com/office/officeart/2011/layout/TabList"/>
    <dgm:cxn modelId="{628B3BD6-73CE-4A4B-A624-DCF053E41F79}" type="presOf" srcId="{8492ABD9-4020-4A51-8E6F-4034167BEFAF}" destId="{90EC7C7C-53B2-452D-99B7-BC46D6AC4A06}" srcOrd="0" destOrd="0" presId="urn:microsoft.com/office/officeart/2011/layout/TabList"/>
    <dgm:cxn modelId="{1C9102E9-7939-4EF7-8984-7327FABCFB4D}" srcId="{91FF0BF6-4049-453D-AF5D-72095F36A1E4}" destId="{A045ACAC-9686-4807-8917-D56EC69F4A50}" srcOrd="1" destOrd="0" parTransId="{717DB0C4-F1D3-4C22-9F3E-D443B522D0D6}" sibTransId="{5E387AFF-8BFB-4974-9B4D-00B32BE5477D}"/>
    <dgm:cxn modelId="{6890A2F6-074A-401F-975E-A4EF919F0DA3}" srcId="{04FB2B4B-15CA-402A-B2A7-B2B3CA25D015}" destId="{8492ABD9-4020-4A51-8E6F-4034167BEFAF}" srcOrd="0" destOrd="0" parTransId="{0A873237-D192-44BC-8F07-E1AFA996C66F}" sibTransId="{261C1C6F-18B4-434F-95B0-0A20D44425F0}"/>
    <dgm:cxn modelId="{2B946597-C762-41B8-9993-22A72D89F64F}" type="presParOf" srcId="{BADFC8EC-C6C1-41F2-8B24-6728EF1D89BC}" destId="{50066FCF-E993-49C1-ACD0-E65F76B31B20}" srcOrd="0" destOrd="0" presId="urn:microsoft.com/office/officeart/2011/layout/TabList"/>
    <dgm:cxn modelId="{553F11F5-4FE7-4E3F-9FCC-8E51DF9CEFA1}" type="presParOf" srcId="{50066FCF-E993-49C1-ACD0-E65F76B31B20}" destId="{0A5FB26F-656C-43B5-8AF4-6F2C7FFA5FAF}" srcOrd="0" destOrd="0" presId="urn:microsoft.com/office/officeart/2011/layout/TabList"/>
    <dgm:cxn modelId="{54F44BB4-2166-4738-B158-199F4FDBA5A4}" type="presParOf" srcId="{50066FCF-E993-49C1-ACD0-E65F76B31B20}" destId="{90EC7C7C-53B2-452D-99B7-BC46D6AC4A06}" srcOrd="1" destOrd="0" presId="urn:microsoft.com/office/officeart/2011/layout/TabList"/>
    <dgm:cxn modelId="{6AF8A7A5-5049-43DA-AA1B-9E03249CD47B}" type="presParOf" srcId="{50066FCF-E993-49C1-ACD0-E65F76B31B20}" destId="{0E0BFAAC-AF67-4425-B93D-155C8B4A9AB5}" srcOrd="2" destOrd="0" presId="urn:microsoft.com/office/officeart/2011/layout/TabList"/>
    <dgm:cxn modelId="{AF3F099E-787B-4A1E-AE12-DE9CBD659692}" type="presParOf" srcId="{BADFC8EC-C6C1-41F2-8B24-6728EF1D89BC}" destId="{71EBFDDB-674C-4459-8969-667CABD332E0}" srcOrd="1" destOrd="0" presId="urn:microsoft.com/office/officeart/2011/layout/TabList"/>
    <dgm:cxn modelId="{9FA2464B-60F1-40AF-9D94-3717B3FB0392}" type="presParOf" srcId="{BADFC8EC-C6C1-41F2-8B24-6728EF1D89BC}" destId="{FD0D6392-0B02-41E4-9D11-4BC83E4645A8}" srcOrd="2" destOrd="0" presId="urn:microsoft.com/office/officeart/2011/layout/TabList"/>
    <dgm:cxn modelId="{BAED0C9D-207F-46F5-9704-A774FD91CB5F}" type="presParOf" srcId="{BADFC8EC-C6C1-41F2-8B24-6728EF1D89BC}" destId="{A88F257A-66BB-4375-9222-62C501277D82}" srcOrd="3" destOrd="0" presId="urn:microsoft.com/office/officeart/2011/layout/TabList"/>
    <dgm:cxn modelId="{608AA177-416E-4460-B014-69B7BE4A4065}" type="presParOf" srcId="{A88F257A-66BB-4375-9222-62C501277D82}" destId="{DC3B451E-3DDF-48D3-BF1B-5D7C706541AC}" srcOrd="0" destOrd="0" presId="urn:microsoft.com/office/officeart/2011/layout/TabList"/>
    <dgm:cxn modelId="{DC8A837A-1607-47B5-A8C3-A7900DD170AB}" type="presParOf" srcId="{A88F257A-66BB-4375-9222-62C501277D82}" destId="{0DBF3639-9F01-4E1A-A663-097DA88512DD}" srcOrd="1" destOrd="0" presId="urn:microsoft.com/office/officeart/2011/layout/TabList"/>
    <dgm:cxn modelId="{2A694AD2-A159-4726-916D-63C8B7AFC3E2}" type="presParOf" srcId="{A88F257A-66BB-4375-9222-62C501277D82}" destId="{9618B0E8-596E-440F-95D2-DDFC658A36A7}" srcOrd="2" destOrd="0" presId="urn:microsoft.com/office/officeart/2011/layout/TabList"/>
    <dgm:cxn modelId="{FB15D759-44D5-4D29-BF53-B53192657718}" type="presParOf" srcId="{BADFC8EC-C6C1-41F2-8B24-6728EF1D89BC}" destId="{AD13CA7F-FA89-4A0A-AF43-C8B196478E7A}" srcOrd="4" destOrd="0" presId="urn:microsoft.com/office/officeart/2011/layout/TabList"/>
    <dgm:cxn modelId="{11484910-33EF-4C9F-A69C-6691F1C554FF}" type="presParOf" srcId="{BADFC8EC-C6C1-41F2-8B24-6728EF1D89BC}" destId="{833933F3-E449-4D7E-9EAC-D3C7F50E7FAC}" srcOrd="5" destOrd="0" presId="urn:microsoft.com/office/officeart/2011/layout/TabList"/>
    <dgm:cxn modelId="{11BF6DB5-50CB-4390-8BD9-D9235B6A800E}" type="presParOf" srcId="{BADFC8EC-C6C1-41F2-8B24-6728EF1D89BC}" destId="{D43A5BB6-7D09-4625-9087-3CD08B88F519}" srcOrd="6" destOrd="0" presId="urn:microsoft.com/office/officeart/2011/layout/TabList"/>
    <dgm:cxn modelId="{8735B261-F8F8-451A-8878-5BFE941A682A}" type="presParOf" srcId="{D43A5BB6-7D09-4625-9087-3CD08B88F519}" destId="{C26B8564-B6D3-42EB-9B32-FEA34234EE9A}" srcOrd="0" destOrd="0" presId="urn:microsoft.com/office/officeart/2011/layout/TabList"/>
    <dgm:cxn modelId="{2259BECE-7ACD-4C07-AB93-DE596149DCA3}" type="presParOf" srcId="{D43A5BB6-7D09-4625-9087-3CD08B88F519}" destId="{FDFED3FB-F875-4C78-9C42-C746272A2D01}" srcOrd="1" destOrd="0" presId="urn:microsoft.com/office/officeart/2011/layout/TabList"/>
    <dgm:cxn modelId="{1815C8F3-5920-4B28-8DC8-EC747F08CBAD}" type="presParOf" srcId="{D43A5BB6-7D09-4625-9087-3CD08B88F519}" destId="{EEA6D4B6-37FA-4781-9D95-31E5264C933B}" srcOrd="2" destOrd="0" presId="urn:microsoft.com/office/officeart/2011/layout/TabList"/>
    <dgm:cxn modelId="{54974A2D-4DFF-4EF1-9FF4-96BC0FF2BE68}" type="presParOf" srcId="{BADFC8EC-C6C1-41F2-8B24-6728EF1D89BC}" destId="{274A7650-71AA-4D4F-809A-B330D8F74F8C}" srcOrd="7" destOrd="0" presId="urn:microsoft.com/office/officeart/2011/layout/TabList"/>
  </dgm:cxnLst>
  <dgm:bg/>
  <dgm:whole>
    <a:ln w="38100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6D4B6-37FA-4781-9D95-31E5264C933B}">
      <dsp:nvSpPr>
        <dsp:cNvPr id="0" name=""/>
        <dsp:cNvSpPr/>
      </dsp:nvSpPr>
      <dsp:spPr>
        <a:xfrm>
          <a:off x="0" y="3485687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8B0E8-596E-440F-95D2-DDFC658A36A7}">
      <dsp:nvSpPr>
        <dsp:cNvPr id="0" name=""/>
        <dsp:cNvSpPr/>
      </dsp:nvSpPr>
      <dsp:spPr>
        <a:xfrm>
          <a:off x="0" y="1988529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BFAAC-AF67-4425-B93D-155C8B4A9AB5}">
      <dsp:nvSpPr>
        <dsp:cNvPr id="0" name=""/>
        <dsp:cNvSpPr/>
      </dsp:nvSpPr>
      <dsp:spPr>
        <a:xfrm>
          <a:off x="0" y="491371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FB26F-656C-43B5-8AF4-6F2C7FFA5FAF}">
      <dsp:nvSpPr>
        <dsp:cNvPr id="0" name=""/>
        <dsp:cNvSpPr/>
      </dsp:nvSpPr>
      <dsp:spPr>
        <a:xfrm>
          <a:off x="2113279" y="547"/>
          <a:ext cx="6014720" cy="490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3279" y="547"/>
        <a:ext cx="6014720" cy="490823"/>
      </dsp:txXfrm>
    </dsp:sp>
    <dsp:sp modelId="{90EC7C7C-53B2-452D-99B7-BC46D6AC4A06}">
      <dsp:nvSpPr>
        <dsp:cNvPr id="0" name=""/>
        <dsp:cNvSpPr/>
      </dsp:nvSpPr>
      <dsp:spPr>
        <a:xfrm>
          <a:off x="0" y="547"/>
          <a:ext cx="2113280" cy="490823"/>
        </a:xfrm>
        <a:prstGeom prst="round2SameRect">
          <a:avLst>
            <a:gd name="adj1" fmla="val 16670"/>
            <a:gd name="adj2" fmla="val 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লাল দল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64" y="24511"/>
        <a:ext cx="2065352" cy="466859"/>
      </dsp:txXfrm>
    </dsp:sp>
    <dsp:sp modelId="{71EBFDDB-674C-4459-8969-667CABD332E0}">
      <dsp:nvSpPr>
        <dsp:cNvPr id="0" name=""/>
        <dsp:cNvSpPr/>
      </dsp:nvSpPr>
      <dsp:spPr>
        <a:xfrm>
          <a:off x="0" y="491371"/>
          <a:ext cx="8128000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১৮টি কমলা ৯জন শিক্ষার্থীর মধ্যে সমানভাগে ভাগ করে দিলে প্রত্যেকে কয়টি করে কমলা পাবে?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91371"/>
        <a:ext cx="8128000" cy="981793"/>
      </dsp:txXfrm>
    </dsp:sp>
    <dsp:sp modelId="{DC3B451E-3DDF-48D3-BF1B-5D7C706541AC}">
      <dsp:nvSpPr>
        <dsp:cNvPr id="0" name=""/>
        <dsp:cNvSpPr/>
      </dsp:nvSpPr>
      <dsp:spPr>
        <a:xfrm>
          <a:off x="2113279" y="1497706"/>
          <a:ext cx="6014720" cy="490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3279" y="1497706"/>
        <a:ext cx="6014720" cy="490823"/>
      </dsp:txXfrm>
    </dsp:sp>
    <dsp:sp modelId="{0DBF3639-9F01-4E1A-A663-097DA88512DD}">
      <dsp:nvSpPr>
        <dsp:cNvPr id="0" name=""/>
        <dsp:cNvSpPr/>
      </dsp:nvSpPr>
      <dsp:spPr>
        <a:xfrm>
          <a:off x="0" y="1497706"/>
          <a:ext cx="2113280" cy="490823"/>
        </a:xfrm>
        <a:prstGeom prst="round2SameRect">
          <a:avLst>
            <a:gd name="adj1" fmla="val 16670"/>
            <a:gd name="adj2" fmla="val 0"/>
          </a:avLst>
        </a:pr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সবুজ দল</a:t>
          </a:r>
          <a:endParaRPr lang="en-US" sz="32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64" y="1521670"/>
        <a:ext cx="2065352" cy="466859"/>
      </dsp:txXfrm>
    </dsp:sp>
    <dsp:sp modelId="{AD13CA7F-FA89-4A0A-AF43-C8B196478E7A}">
      <dsp:nvSpPr>
        <dsp:cNvPr id="0" name=""/>
        <dsp:cNvSpPr/>
      </dsp:nvSpPr>
      <dsp:spPr>
        <a:xfrm>
          <a:off x="0" y="1988529"/>
          <a:ext cx="8128000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১৫টি </a:t>
          </a:r>
          <a:r>
            <a:rPr lang="en-US" sz="3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আপেল</a:t>
          </a:r>
          <a:r>
            <a:rPr lang="bn-BD" sz="3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৫জন শিক্ষার্থীর মধ্যে সমানভাগে ভাগ করে দিলে প্রত্যেকে কয়টি করে </a:t>
          </a:r>
          <a:r>
            <a:rPr lang="en-US" sz="3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আপেল</a:t>
          </a:r>
          <a:r>
            <a:rPr lang="bn-BD" sz="3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পাবে?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988529"/>
        <a:ext cx="8128000" cy="981793"/>
      </dsp:txXfrm>
    </dsp:sp>
    <dsp:sp modelId="{C26B8564-B6D3-42EB-9B32-FEA34234EE9A}">
      <dsp:nvSpPr>
        <dsp:cNvPr id="0" name=""/>
        <dsp:cNvSpPr/>
      </dsp:nvSpPr>
      <dsp:spPr>
        <a:xfrm>
          <a:off x="2113279" y="2994864"/>
          <a:ext cx="6014720" cy="490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3279" y="2994864"/>
        <a:ext cx="6014720" cy="490823"/>
      </dsp:txXfrm>
    </dsp:sp>
    <dsp:sp modelId="{FDFED3FB-F875-4C78-9C42-C746272A2D01}">
      <dsp:nvSpPr>
        <dsp:cNvPr id="0" name=""/>
        <dsp:cNvSpPr/>
      </dsp:nvSpPr>
      <dsp:spPr>
        <a:xfrm>
          <a:off x="0" y="2994864"/>
          <a:ext cx="2113280" cy="490823"/>
        </a:xfrm>
        <a:prstGeom prst="round2SameRect">
          <a:avLst>
            <a:gd name="adj1" fmla="val 16670"/>
            <a:gd name="adj2" fmla="val 0"/>
          </a:avLst>
        </a:pr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নীল দল</a:t>
          </a:r>
          <a:endParaRPr lang="en-US" sz="32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64" y="3018828"/>
        <a:ext cx="2065352" cy="466859"/>
      </dsp:txXfrm>
    </dsp:sp>
    <dsp:sp modelId="{274A7650-71AA-4D4F-809A-B330D8F74F8C}">
      <dsp:nvSpPr>
        <dsp:cNvPr id="0" name=""/>
        <dsp:cNvSpPr/>
      </dsp:nvSpPr>
      <dsp:spPr>
        <a:xfrm>
          <a:off x="0" y="3485687"/>
          <a:ext cx="8128000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১৬টি পেয়ারা ৪জন শিক্ষার্থীর মধ্যে সমানভাগে ভাগ করে দিলে প্রত্যেকে কয়টি করে পেয়ারা পাবে?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485687"/>
        <a:ext cx="8128000" cy="98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9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1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5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0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988DEA0-26AA-4A25-97ED-3BD71EABB42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E2F713F-488E-4231-B47A-B94F77C74A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ADEE166-3247-4D00-90AD-CFC8B81ABD42}"/>
              </a:ext>
            </a:extLst>
          </p:cNvPr>
          <p:cNvSpPr/>
          <p:nvPr/>
        </p:nvSpPr>
        <p:spPr>
          <a:xfrm>
            <a:off x="2434756" y="475489"/>
            <a:ext cx="7062812" cy="1593088"/>
          </a:xfrm>
          <a:prstGeom prst="horizontalScroll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F9EB9-67DB-455B-A7DE-83425C5D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56" y="2419577"/>
            <a:ext cx="7062812" cy="42084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719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D88B2-9608-4B64-B3E9-C2ABA42A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02" y="87010"/>
            <a:ext cx="2582803" cy="1473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EAECF-3470-45EE-8289-FDE459175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70000" y="377951"/>
            <a:ext cx="458975" cy="298699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02D353-57C8-404C-BA1D-F9CAC22FF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07446" y="390145"/>
            <a:ext cx="458975" cy="298699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D7B68-5F73-4F1A-A25A-2174937A2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27942" y="377954"/>
            <a:ext cx="458975" cy="29869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B4AA8-772B-4A1C-90D8-6FF7E81D8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56913" y="390145"/>
            <a:ext cx="458975" cy="298699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80907-2BD4-4B6D-8B39-9A93D0E9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985884" y="393190"/>
            <a:ext cx="458975" cy="298699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ACCF1-5F32-44E1-85C4-2C97FC68E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00284" y="377951"/>
            <a:ext cx="458975" cy="298699"/>
          </a:xfrm>
          <a:prstGeom prst="ellipse">
            <a:avLst/>
          </a:prstGeom>
        </p:spPr>
      </p:pic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410B1073-42F9-4632-A87B-8B71D93E26A1}"/>
              </a:ext>
            </a:extLst>
          </p:cNvPr>
          <p:cNvSpPr/>
          <p:nvPr/>
        </p:nvSpPr>
        <p:spPr>
          <a:xfrm>
            <a:off x="8573058" y="377951"/>
            <a:ext cx="3291840" cy="633984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১টি বিস্কুট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6041048-B970-4BC5-A5F6-8FD1E362E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0182" y="792479"/>
            <a:ext cx="458975" cy="298699"/>
          </a:xfrm>
          <a:prstGeom prst="ellipse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6C31569-F279-458E-B774-31A0ECF52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37628" y="804673"/>
            <a:ext cx="458975" cy="298699"/>
          </a:xfrm>
          <a:prstGeom prst="ellipse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64A7E2-65BA-4CCF-B650-DA9FEC438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58124" y="792482"/>
            <a:ext cx="458975" cy="298699"/>
          </a:xfrm>
          <a:prstGeom prst="ellipse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7539414-D34B-4DAE-A19A-77CB2C551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87095" y="804673"/>
            <a:ext cx="458975" cy="298699"/>
          </a:xfrm>
          <a:prstGeom prst="ellipse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19B320-C4B6-4B7B-91F9-CECADA5C7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016066" y="807718"/>
            <a:ext cx="458975" cy="29869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D13694C-4982-4D32-8B7B-BEC2DCD85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30466" y="792479"/>
            <a:ext cx="458975" cy="298699"/>
          </a:xfrm>
          <a:prstGeom prst="ellipse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05EF8F-BD16-4F71-8D4C-AF701D475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73" y="1760354"/>
            <a:ext cx="2536832" cy="14735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17A9988-3C26-4F9D-B596-204F1333D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73" y="3445891"/>
            <a:ext cx="2536832" cy="147357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4F61E5F-7084-44BD-A2EC-2F1C5ACD8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77872" y="2023871"/>
            <a:ext cx="458975" cy="298699"/>
          </a:xfrm>
          <a:prstGeom prst="ellipse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B65A17E-21F4-4288-8760-64E61F062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15318" y="2036065"/>
            <a:ext cx="458975" cy="298699"/>
          </a:xfrm>
          <a:prstGeom prst="ellipse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17E778-5B54-45BD-AFF3-E787404F2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35814" y="2023874"/>
            <a:ext cx="458975" cy="298699"/>
          </a:xfrm>
          <a:prstGeom prst="ellipse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B478A4E-174C-4A3E-969F-43DB9BB43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64785" y="2036065"/>
            <a:ext cx="458975" cy="298699"/>
          </a:xfrm>
          <a:prstGeom prst="ellipse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D98D629-9322-46DC-A77A-3F67AC9E7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993756" y="2039110"/>
            <a:ext cx="458975" cy="298699"/>
          </a:xfrm>
          <a:prstGeom prst="ellipse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FAE43D3-C17A-4257-8E80-2CC9349D0C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08156" y="2023871"/>
            <a:ext cx="458975" cy="298699"/>
          </a:xfrm>
          <a:prstGeom prst="ellipse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9E202FA-9E78-4133-A6D2-B07F4A7DB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8054" y="2438399"/>
            <a:ext cx="458975" cy="298699"/>
          </a:xfrm>
          <a:prstGeom prst="ellipse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ED73C19-ED08-47D8-94A5-B4B73A145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45500" y="2450593"/>
            <a:ext cx="458975" cy="298699"/>
          </a:xfrm>
          <a:prstGeom prst="ellipse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322C361-AF42-45F1-AC97-4AD2AAF64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65996" y="2438402"/>
            <a:ext cx="458975" cy="298699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5712D9E-1CE2-4BC6-B840-A4B33F874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94967" y="2450593"/>
            <a:ext cx="458975" cy="298699"/>
          </a:xfrm>
          <a:prstGeom prst="ellipse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D86C672-920A-498A-93B4-7DCAD2C71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023938" y="2453638"/>
            <a:ext cx="458975" cy="298699"/>
          </a:xfrm>
          <a:prstGeom prst="ellipse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35B2878-3CAE-46AA-813B-D9459F4B0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38338" y="2438399"/>
            <a:ext cx="458975" cy="298699"/>
          </a:xfrm>
          <a:prstGeom prst="ellipse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6399FB3-9043-470A-9F13-142624F5C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77872" y="3590545"/>
            <a:ext cx="458975" cy="298699"/>
          </a:xfrm>
          <a:prstGeom prst="ellipse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C7F0530-2489-4776-9203-8C9BBE4BF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15318" y="3602739"/>
            <a:ext cx="458975" cy="298699"/>
          </a:xfrm>
          <a:prstGeom prst="ellipse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A2316E-404E-4C03-AD97-121CD4103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35814" y="3590548"/>
            <a:ext cx="458975" cy="298699"/>
          </a:xfrm>
          <a:prstGeom prst="ellipse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E89C3B4-3386-43D1-8465-EE6365178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64785" y="3602739"/>
            <a:ext cx="458975" cy="298699"/>
          </a:xfrm>
          <a:prstGeom prst="ellipse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5A4258-F38A-4186-942C-48F0C98E8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993756" y="3605784"/>
            <a:ext cx="458975" cy="298699"/>
          </a:xfrm>
          <a:prstGeom prst="ellipse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6DAB518-C378-4A18-BC22-2F80C62B7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08156" y="3590545"/>
            <a:ext cx="458975" cy="298699"/>
          </a:xfrm>
          <a:prstGeom prst="ellipse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1B0B123-8FBC-4AF9-B0A1-029D315B8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8054" y="4005073"/>
            <a:ext cx="458975" cy="298699"/>
          </a:xfrm>
          <a:prstGeom prst="ellipse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1F6EF42-1157-47AA-800F-5B1F2FF7C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45500" y="4017267"/>
            <a:ext cx="458975" cy="298699"/>
          </a:xfrm>
          <a:prstGeom prst="ellipse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5FE9E01-0B58-4443-92D4-0E3B3E5B3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65996" y="4005076"/>
            <a:ext cx="458975" cy="298699"/>
          </a:xfrm>
          <a:prstGeom prst="ellipse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0BDE69F-AB51-4908-8D99-0DDA22EF78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94967" y="4017267"/>
            <a:ext cx="458975" cy="298699"/>
          </a:xfrm>
          <a:prstGeom prst="ellipse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BD305CD-CF99-4277-AEC7-386E03B3A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023938" y="4020312"/>
            <a:ext cx="458975" cy="298699"/>
          </a:xfrm>
          <a:prstGeom prst="ellipse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4D05BA-1CE0-43F4-975E-0078E6A5A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38338" y="4005073"/>
            <a:ext cx="458975" cy="298699"/>
          </a:xfrm>
          <a:prstGeom prst="ellipse">
            <a:avLst/>
          </a:prstGeom>
        </p:spPr>
      </p:pic>
      <p:sp>
        <p:nvSpPr>
          <p:cNvPr id="107" name="Flowchart: Alternate Process 106">
            <a:extLst>
              <a:ext uri="{FF2B5EF4-FFF2-40B4-BE49-F238E27FC236}">
                <a16:creationId xmlns:a16="http://schemas.microsoft.com/office/drawing/2014/main" id="{906A54C7-C7CC-4077-A751-949342859EBA}"/>
              </a:ext>
            </a:extLst>
          </p:cNvPr>
          <p:cNvSpPr/>
          <p:nvPr/>
        </p:nvSpPr>
        <p:spPr>
          <a:xfrm>
            <a:off x="8624039" y="1892805"/>
            <a:ext cx="3216755" cy="633984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২টি বিস্কুট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9" name="Flowchart: Alternate Process 108">
            <a:extLst>
              <a:ext uri="{FF2B5EF4-FFF2-40B4-BE49-F238E27FC236}">
                <a16:creationId xmlns:a16="http://schemas.microsoft.com/office/drawing/2014/main" id="{CBF0D451-933D-4B68-8124-6B34946BBF77}"/>
              </a:ext>
            </a:extLst>
          </p:cNvPr>
          <p:cNvSpPr/>
          <p:nvPr/>
        </p:nvSpPr>
        <p:spPr>
          <a:xfrm>
            <a:off x="8624039" y="3733801"/>
            <a:ext cx="3216755" cy="633984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৩টি বিস্কুট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8D2AFD2-516D-4D54-9BCF-8DAC4E4F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83" y="5110101"/>
            <a:ext cx="2536832" cy="1473573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8A5B680-3567-4789-9997-DB0061063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0182" y="5413251"/>
            <a:ext cx="458975" cy="298699"/>
          </a:xfrm>
          <a:prstGeom prst="ellipse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9C440BDA-7DDB-4D32-BCFD-0D6873832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37628" y="5425445"/>
            <a:ext cx="458975" cy="298699"/>
          </a:xfrm>
          <a:prstGeom prst="ellipse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C9A3077-24AC-4450-8020-30F5388E6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58124" y="5413254"/>
            <a:ext cx="458975" cy="298699"/>
          </a:xfrm>
          <a:prstGeom prst="ellipse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1B0490C-EE65-4E08-BA4E-A059302AF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87095" y="5425445"/>
            <a:ext cx="458975" cy="298699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525D7A5-B29F-494A-AD1F-6902EF728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016066" y="5428490"/>
            <a:ext cx="458975" cy="298699"/>
          </a:xfrm>
          <a:prstGeom prst="ellipse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58E9514A-E478-459D-A595-2AD4107B3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30466" y="5413251"/>
            <a:ext cx="458975" cy="298699"/>
          </a:xfrm>
          <a:prstGeom prst="ellipse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9745CFC-BD97-44F2-8D26-B7F57AB90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30364" y="5827779"/>
            <a:ext cx="458975" cy="298699"/>
          </a:xfrm>
          <a:prstGeom prst="ellipse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C1E8C13-BAAB-4467-9018-34CDBA35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267810" y="5839973"/>
            <a:ext cx="458975" cy="298699"/>
          </a:xfrm>
          <a:prstGeom prst="ellipse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AB4D5D3-798A-4C20-9E08-7E979FEB0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88306" y="5827782"/>
            <a:ext cx="458975" cy="298699"/>
          </a:xfrm>
          <a:prstGeom prst="ellipse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EA1BB9C-B08B-4173-AC76-67C6C5C46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117277" y="5839973"/>
            <a:ext cx="458975" cy="298699"/>
          </a:xfrm>
          <a:prstGeom prst="ellipse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099F347-AFBA-49E3-8671-E87331D2F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046248" y="5843018"/>
            <a:ext cx="458975" cy="298699"/>
          </a:xfrm>
          <a:prstGeom prst="ellipse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5B7AA4B-8E79-437A-801F-C73E6A809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960648" y="5827779"/>
            <a:ext cx="458975" cy="298699"/>
          </a:xfrm>
          <a:prstGeom prst="ellipse">
            <a:avLst/>
          </a:prstGeom>
        </p:spPr>
      </p:pic>
      <p:sp>
        <p:nvSpPr>
          <p:cNvPr id="123" name="Flowchart: Alternate Process 122">
            <a:extLst>
              <a:ext uri="{FF2B5EF4-FFF2-40B4-BE49-F238E27FC236}">
                <a16:creationId xmlns:a16="http://schemas.microsoft.com/office/drawing/2014/main" id="{FC041574-9015-45E0-BC32-A9E58401710A}"/>
              </a:ext>
            </a:extLst>
          </p:cNvPr>
          <p:cNvSpPr/>
          <p:nvPr/>
        </p:nvSpPr>
        <p:spPr>
          <a:xfrm>
            <a:off x="8646349" y="5361435"/>
            <a:ext cx="3216755" cy="633984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৪টি বিস্কুট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15326 0.038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9609 0.0435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8125 0.093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6159 0.0435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217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4713 -0.0252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8842 0.1050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2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27096 0.0486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27344 0.1053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525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5638 0.044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2071 0.1226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28346 0.05278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263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18815 0.066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2084 0.06065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032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2761 0.0511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2546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29336 1.11111E-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41654 0.1143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571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35352 0.12269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6134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2357 0.0687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28229 0.08981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4491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1185 0.10556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5278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27422 0.029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145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18438 0.04514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7214 0.0386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1921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32395 0.02986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1481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38463 -0.01991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995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651 -0.03056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48463 0.10556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5278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2904 0.10371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5185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8321 0.04051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2014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42409 0.02986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7" grpId="0" animBg="1"/>
      <p:bldP spid="109" grpId="0" animBg="1"/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2ABA1A-E3C9-4FBA-AD9C-774FA4E346D7}"/>
                  </a:ext>
                </a:extLst>
              </p:cNvPr>
              <p:cNvSpPr txBox="1"/>
              <p:nvPr/>
            </p:nvSpPr>
            <p:spPr>
              <a:xfrm>
                <a:off x="1594884" y="1417676"/>
                <a:ext cx="10260418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  <a14:m>
                  <m:oMath xmlns:m="http://schemas.openxmlformats.org/officeDocument/2006/math">
                    <m:r>
                      <a:rPr lang="bn-BD" sz="1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bn-BD" sz="1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BD" sz="1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2ABA1A-E3C9-4FBA-AD9C-774FA4E3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4" y="1417676"/>
                <a:ext cx="10260418" cy="1862048"/>
              </a:xfrm>
              <a:prstGeom prst="rect">
                <a:avLst/>
              </a:prstGeom>
              <a:blipFill>
                <a:blip r:embed="rId2"/>
                <a:stretch>
                  <a:fillRect l="-7724" t="-20000" b="-4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E554CDB-C2AF-4973-9152-394E719A1FEC}"/>
              </a:ext>
            </a:extLst>
          </p:cNvPr>
          <p:cNvSpPr txBox="1"/>
          <p:nvPr/>
        </p:nvSpPr>
        <p:spPr>
          <a:xfrm>
            <a:off x="6925339" y="1417676"/>
            <a:ext cx="11766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227F0F9-95A8-4B2D-9A85-30D0E8B5643A}"/>
              </a:ext>
            </a:extLst>
          </p:cNvPr>
          <p:cNvSpPr/>
          <p:nvPr/>
        </p:nvSpPr>
        <p:spPr>
          <a:xfrm>
            <a:off x="574158" y="3625702"/>
            <a:ext cx="3232297" cy="2604977"/>
          </a:xfrm>
          <a:prstGeom prst="wedgeEllipseCallout">
            <a:avLst>
              <a:gd name="adj1" fmla="val 33133"/>
              <a:gd name="adj2" fmla="val -92094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প্রতীককে ভাগ চিহ্ন বলে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67D68-1B98-4B5E-84D9-3D748EE1F7C2}"/>
              </a:ext>
            </a:extLst>
          </p:cNvPr>
          <p:cNvSpPr txBox="1"/>
          <p:nvPr/>
        </p:nvSpPr>
        <p:spPr>
          <a:xfrm>
            <a:off x="4242390" y="4008473"/>
            <a:ext cx="597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ভাগ চিহ্ন লেখার নিয়ম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C10769-FAAE-4EDD-AD14-40D0C98C00B3}"/>
              </a:ext>
            </a:extLst>
          </p:cNvPr>
          <p:cNvCxnSpPr>
            <a:cxnSpLocks/>
          </p:cNvCxnSpPr>
          <p:nvPr/>
        </p:nvCxnSpPr>
        <p:spPr>
          <a:xfrm>
            <a:off x="9461205" y="4393193"/>
            <a:ext cx="6060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6505A34-E736-41BC-9688-294A460353BE}"/>
              </a:ext>
            </a:extLst>
          </p:cNvPr>
          <p:cNvSpPr/>
          <p:nvPr/>
        </p:nvSpPr>
        <p:spPr>
          <a:xfrm>
            <a:off x="9707529" y="4178592"/>
            <a:ext cx="127590" cy="116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6C0944-AC48-48E8-9726-A5CF4AF2827D}"/>
              </a:ext>
            </a:extLst>
          </p:cNvPr>
          <p:cNvSpPr/>
          <p:nvPr/>
        </p:nvSpPr>
        <p:spPr>
          <a:xfrm>
            <a:off x="9711068" y="4501119"/>
            <a:ext cx="127590" cy="116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6E9BDB-7267-4D6D-95A8-9A1A81A76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/>
          <a:stretch/>
        </p:blipFill>
        <p:spPr>
          <a:xfrm>
            <a:off x="1060705" y="2881425"/>
            <a:ext cx="2542300" cy="2643407"/>
          </a:xfrm>
          <a:prstGeom prst="rect">
            <a:avLst/>
          </a:prstGeom>
          <a:ln w="381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23D611-675F-48EB-99B8-C6B436368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/>
          <a:stretch/>
        </p:blipFill>
        <p:spPr>
          <a:xfrm>
            <a:off x="9460992" y="2881424"/>
            <a:ext cx="2191464" cy="2643408"/>
          </a:xfrm>
          <a:prstGeom prst="rect">
            <a:avLst/>
          </a:prstGeom>
          <a:ln w="38100"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7FF723-FE00-43BA-9A3A-6C92C495C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2"/>
          <a:stretch/>
        </p:blipFill>
        <p:spPr>
          <a:xfrm>
            <a:off x="4754627" y="2881424"/>
            <a:ext cx="2705156" cy="2324560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BD6636-BAE9-42EF-B297-3510D8E25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1803985" y="223558"/>
            <a:ext cx="584792" cy="58288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65831-3450-44A2-A1DF-1DCEB2F018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2464977" y="223559"/>
            <a:ext cx="584792" cy="582881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38148-4051-4D87-BA87-EC8F15C54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3138371" y="223559"/>
            <a:ext cx="584792" cy="582881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9CAF6-1FC5-4D66-858B-6F4C554434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3799363" y="223559"/>
            <a:ext cx="584792" cy="582881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CE3F0-F89F-4FD2-8B00-A31EA29AAB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4446177" y="223559"/>
            <a:ext cx="584792" cy="582881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35B4D-A9AB-4DBD-9904-718B232543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5059322" y="226288"/>
            <a:ext cx="584792" cy="58288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275A9-840B-4C2F-AC29-A6E2C6DA81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5732716" y="223557"/>
            <a:ext cx="584792" cy="582881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7D6C9-D1FF-43EB-9F71-4CFE7E4D2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6441556" y="223560"/>
            <a:ext cx="584792" cy="582881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9AAC8-456A-4BDE-94E0-DA5261E5F8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7079511" y="223560"/>
            <a:ext cx="584792" cy="582881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81C32-3349-4950-B2F9-E1A07FF193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7724553" y="223560"/>
            <a:ext cx="584792" cy="582881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C3D91A-EBD9-4F88-B17E-1ECED9BB9A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8362508" y="223560"/>
            <a:ext cx="584792" cy="582881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073E12-6C3D-47A0-822C-B2A2FE9F7C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69" r="5911" b="5669"/>
          <a:stretch/>
        </p:blipFill>
        <p:spPr>
          <a:xfrm>
            <a:off x="9000463" y="223560"/>
            <a:ext cx="584792" cy="582881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718948-120D-48C6-A115-F95B39FD9F40}"/>
              </a:ext>
            </a:extLst>
          </p:cNvPr>
          <p:cNvSpPr txBox="1"/>
          <p:nvPr/>
        </p:nvSpPr>
        <p:spPr>
          <a:xfrm>
            <a:off x="3799363" y="925033"/>
            <a:ext cx="3788740" cy="110799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১২টি বল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4B479-5ECC-43DC-9EC6-3C5DF02115C9}"/>
              </a:ext>
            </a:extLst>
          </p:cNvPr>
          <p:cNvSpPr txBox="1"/>
          <p:nvPr/>
        </p:nvSpPr>
        <p:spPr>
          <a:xfrm>
            <a:off x="915127" y="5932966"/>
            <a:ext cx="1866215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 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F270E-F040-4AF7-A735-85442BBC56E1}"/>
              </a:ext>
            </a:extLst>
          </p:cNvPr>
          <p:cNvSpPr txBox="1"/>
          <p:nvPr/>
        </p:nvSpPr>
        <p:spPr>
          <a:xfrm>
            <a:off x="4867737" y="5932966"/>
            <a:ext cx="1866215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 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8D306D-F23F-42B8-AFDE-FE540F05DFE7}"/>
              </a:ext>
            </a:extLst>
          </p:cNvPr>
          <p:cNvSpPr txBox="1"/>
          <p:nvPr/>
        </p:nvSpPr>
        <p:spPr>
          <a:xfrm>
            <a:off x="8820347" y="5901067"/>
            <a:ext cx="1866215" cy="83099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 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8778E-17 L -0.12735 0.610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38778E-17 L 0.14961 0.6041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38778E-17 L 0.43815 0.696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38778E-17 L -0.29922 0.7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38778E-17 L 0.04792 0.6118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2383 0.6113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38778E-17 L -0.40169 0.6118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38778E-17 L -0.18151 0.6909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78E-17 L 0.10247 0.607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38778E-17 L -0.56601 0.6909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7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8778E-17 L -0.27214 0.6939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38778E-17 L -0.103 0.706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0EA917-85C9-43D8-BFF5-503233612023}"/>
              </a:ext>
            </a:extLst>
          </p:cNvPr>
          <p:cNvSpPr/>
          <p:nvPr/>
        </p:nvSpPr>
        <p:spPr>
          <a:xfrm>
            <a:off x="536272" y="1607416"/>
            <a:ext cx="2401678" cy="9915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33D69-EBDB-49FC-B330-E03B5786AFD5}"/>
              </a:ext>
            </a:extLst>
          </p:cNvPr>
          <p:cNvSpPr/>
          <p:nvPr/>
        </p:nvSpPr>
        <p:spPr>
          <a:xfrm>
            <a:off x="4766632" y="1586429"/>
            <a:ext cx="2401678" cy="9915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1D2EB-E5FE-4E36-8855-444D581FB122}"/>
              </a:ext>
            </a:extLst>
          </p:cNvPr>
          <p:cNvSpPr/>
          <p:nvPr/>
        </p:nvSpPr>
        <p:spPr>
          <a:xfrm>
            <a:off x="9448800" y="1586429"/>
            <a:ext cx="2401678" cy="9915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EF379-2E50-4834-A9DB-31FFA83F9D47}"/>
                  </a:ext>
                </a:extLst>
              </p:cNvPr>
              <p:cNvSpPr txBox="1"/>
              <p:nvPr/>
            </p:nvSpPr>
            <p:spPr>
              <a:xfrm>
                <a:off x="3343619" y="1364511"/>
                <a:ext cx="122148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÷</m:t>
                      </m:r>
                    </m:oMath>
                  </m:oMathPara>
                </a14:m>
                <a:endPara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EF379-2E50-4834-A9DB-31FFA83F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19" y="1364511"/>
                <a:ext cx="1221488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E7436A-62EF-4685-86CB-6EB9206B593A}"/>
                  </a:ext>
                </a:extLst>
              </p:cNvPr>
              <p:cNvSpPr txBox="1"/>
              <p:nvPr/>
            </p:nvSpPr>
            <p:spPr>
              <a:xfrm>
                <a:off x="7455441" y="1198633"/>
                <a:ext cx="122148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E7436A-62EF-4685-86CB-6EB9206B5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441" y="1198633"/>
                <a:ext cx="1221488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A2D2E14-D949-4FC3-A3E7-D90AD60AE061}"/>
              </a:ext>
            </a:extLst>
          </p:cNvPr>
          <p:cNvSpPr/>
          <p:nvPr/>
        </p:nvSpPr>
        <p:spPr>
          <a:xfrm>
            <a:off x="506200" y="3784295"/>
            <a:ext cx="2401678" cy="9915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বস্তু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47D528-9065-47A1-8E78-B19ECD123DC2}"/>
              </a:ext>
            </a:extLst>
          </p:cNvPr>
          <p:cNvSpPr/>
          <p:nvPr/>
        </p:nvSpPr>
        <p:spPr>
          <a:xfrm>
            <a:off x="4736560" y="3763308"/>
            <a:ext cx="2401678" cy="9915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দল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8B845-CDC2-46B5-BB38-D1575D22C96D}"/>
              </a:ext>
            </a:extLst>
          </p:cNvPr>
          <p:cNvSpPr/>
          <p:nvPr/>
        </p:nvSpPr>
        <p:spPr>
          <a:xfrm>
            <a:off x="9418728" y="3763308"/>
            <a:ext cx="2401678" cy="9915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 দলে বস্তুর সংখ্যা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E62B59-BADE-4685-9285-511379D26AD5}"/>
                  </a:ext>
                </a:extLst>
              </p:cNvPr>
              <p:cNvSpPr txBox="1"/>
              <p:nvPr/>
            </p:nvSpPr>
            <p:spPr>
              <a:xfrm>
                <a:off x="3313547" y="3541390"/>
                <a:ext cx="122148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÷</m:t>
                      </m:r>
                    </m:oMath>
                  </m:oMathPara>
                </a14:m>
                <a:endPara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E62B59-BADE-4685-9285-511379D26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547" y="3541390"/>
                <a:ext cx="1221488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D1AE89-CD53-4B60-B1C0-CB4401535688}"/>
                  </a:ext>
                </a:extLst>
              </p:cNvPr>
              <p:cNvSpPr txBox="1"/>
              <p:nvPr/>
            </p:nvSpPr>
            <p:spPr>
              <a:xfrm>
                <a:off x="7425369" y="3375512"/>
                <a:ext cx="122148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D1AE89-CD53-4B60-B1C0-CB4401535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369" y="3375512"/>
                <a:ext cx="1221488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8B1CB632-8A63-4243-AA62-0D4A21B20F14}"/>
              </a:ext>
            </a:extLst>
          </p:cNvPr>
          <p:cNvSpPr/>
          <p:nvPr/>
        </p:nvSpPr>
        <p:spPr>
          <a:xfrm>
            <a:off x="3438144" y="231648"/>
            <a:ext cx="5315712" cy="1194816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18B51C2B-064C-42CE-A245-E3B5B0F3C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872362"/>
              </p:ext>
            </p:extLst>
          </p:nvPr>
        </p:nvGraphicFramePr>
        <p:xfrm>
          <a:off x="2032000" y="1670304"/>
          <a:ext cx="8128000" cy="446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5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4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DFBD04DE-A6AF-43E8-9E77-A61F2513E2FD}"/>
              </a:ext>
            </a:extLst>
          </p:cNvPr>
          <p:cNvSpPr/>
          <p:nvPr/>
        </p:nvSpPr>
        <p:spPr>
          <a:xfrm>
            <a:off x="1072896" y="146077"/>
            <a:ext cx="10046208" cy="1085088"/>
          </a:xfrm>
          <a:prstGeom prst="flowChartAlternate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 পাঠ্য বই দেখি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CD7ED-D1D4-470E-B63D-9CB6B002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11" y="1358454"/>
            <a:ext cx="4102009" cy="535346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65AE9-FBCD-407E-BE24-AE9BF2F1E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2" y="1358454"/>
            <a:ext cx="4092613" cy="535346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53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D052E8E-9398-4040-86F6-344215E91A35}"/>
              </a:ext>
            </a:extLst>
          </p:cNvPr>
          <p:cNvSpPr/>
          <p:nvPr/>
        </p:nvSpPr>
        <p:spPr>
          <a:xfrm>
            <a:off x="1146048" y="987552"/>
            <a:ext cx="4949952" cy="804672"/>
          </a:xfrm>
          <a:prstGeom prst="homePlat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130620-BB7E-4F73-B725-44E75D819C8C}"/>
                  </a:ext>
                </a:extLst>
              </p:cNvPr>
              <p:cNvSpPr/>
              <p:nvPr/>
            </p:nvSpPr>
            <p:spPr>
              <a:xfrm>
                <a:off x="669851" y="3296093"/>
                <a:ext cx="9778693" cy="2885251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bn-BD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এটা কী চিহ্ন?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=?</m:t>
                    </m:r>
                  </m:oMath>
                </a14:m>
                <a:endParaRPr lang="bn-BD" sz="36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bn-BD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২০টি চকলেট ৫জন শিক্ষার্থীর মধ্যে সমানভাগে ভাগ করে দিলে প্রত্যেকে কয়টি করে চকলেট পাবে?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bn-BD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342900" indent="-342900" algn="ctr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130620-BB7E-4F73-B725-44E75D81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1" y="3296093"/>
                <a:ext cx="9778693" cy="2885251"/>
              </a:xfrm>
              <a:prstGeom prst="rect">
                <a:avLst/>
              </a:prstGeom>
              <a:blipFill>
                <a:blip r:embed="rId2"/>
                <a:stretch>
                  <a:fillRect l="-1488" t="-1245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0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DA68730-E78F-4D6C-900A-898B9D13CB0C}"/>
              </a:ext>
            </a:extLst>
          </p:cNvPr>
          <p:cNvSpPr/>
          <p:nvPr/>
        </p:nvSpPr>
        <p:spPr>
          <a:xfrm>
            <a:off x="1626782" y="583894"/>
            <a:ext cx="9250326" cy="1410159"/>
          </a:xfrm>
          <a:prstGeom prst="fram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9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9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্যবাদ</a:t>
            </a:r>
            <a:endParaRPr lang="en-US" sz="96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D71CF-96D4-4963-88CE-D9105A49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1" y="2586037"/>
            <a:ext cx="9250326" cy="413860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353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363B6C3-A958-44FB-8A97-2F0FB91BB4B6}"/>
              </a:ext>
            </a:extLst>
          </p:cNvPr>
          <p:cNvSpPr/>
          <p:nvPr/>
        </p:nvSpPr>
        <p:spPr>
          <a:xfrm>
            <a:off x="2919984" y="632566"/>
            <a:ext cx="6352032" cy="1280160"/>
          </a:xfrm>
          <a:prstGeom prst="homePlat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A04F3018-C8A4-4C1D-A1A0-5D765CE7196B}"/>
              </a:ext>
            </a:extLst>
          </p:cNvPr>
          <p:cNvSpPr/>
          <p:nvPr/>
        </p:nvSpPr>
        <p:spPr>
          <a:xfrm>
            <a:off x="2193851" y="2541181"/>
            <a:ext cx="7804297" cy="3561908"/>
          </a:xfrm>
          <a:prstGeom prst="vertic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সাবিনা আক্তার (সহকারী শিক্ষক)</a:t>
            </a:r>
          </a:p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মোঃ আনোয়ারুল ইসলাম (সহকারী শিক্ষক)</a:t>
            </a:r>
          </a:p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মোঃ আইয়ুব হোসেন (সহকারী শিক্ষক)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মোঃ আলমগীর হুসাইন (সহকারী শিক্ষক)</a:t>
            </a:r>
          </a:p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মোঃ মামুনুর রশীদ (সহকারী শিক্ষক)</a:t>
            </a:r>
            <a:endParaRPr lang="bn-BD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2D19D39-157D-462A-9296-CB57D8D929FB}"/>
              </a:ext>
            </a:extLst>
          </p:cNvPr>
          <p:cNvSpPr/>
          <p:nvPr/>
        </p:nvSpPr>
        <p:spPr>
          <a:xfrm>
            <a:off x="2633472" y="710184"/>
            <a:ext cx="7339584" cy="5437632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ভাগ 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প্রত্যেকে কয়টি করে পাবে?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78A890E4-DC2D-44BF-897E-88012760FC0B}"/>
              </a:ext>
            </a:extLst>
          </p:cNvPr>
          <p:cNvSpPr/>
          <p:nvPr/>
        </p:nvSpPr>
        <p:spPr>
          <a:xfrm>
            <a:off x="1670304" y="365760"/>
            <a:ext cx="8851392" cy="1889760"/>
          </a:xfrm>
          <a:prstGeom prst="ribbon2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9F9F857B-5F07-49E3-8E4E-0AB41C01CC08}"/>
              </a:ext>
            </a:extLst>
          </p:cNvPr>
          <p:cNvSpPr/>
          <p:nvPr/>
        </p:nvSpPr>
        <p:spPr>
          <a:xfrm>
            <a:off x="926592" y="2820746"/>
            <a:ext cx="10277856" cy="3482518"/>
          </a:xfrm>
          <a:prstGeom prst="snip2Diag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১৩.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61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6927C4-1CFC-4733-87B9-B49071BF896E}"/>
              </a:ext>
            </a:extLst>
          </p:cNvPr>
          <p:cNvSpPr/>
          <p:nvPr/>
        </p:nvSpPr>
        <p:spPr>
          <a:xfrm>
            <a:off x="3060192" y="382630"/>
            <a:ext cx="6851904" cy="1597152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টি দেখি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Up 1">
            <a:extLst>
              <a:ext uri="{FF2B5EF4-FFF2-40B4-BE49-F238E27FC236}">
                <a16:creationId xmlns:a16="http://schemas.microsoft.com/office/drawing/2014/main" id="{7A52335F-45C9-4523-AC25-3F16BB655160}"/>
              </a:ext>
            </a:extLst>
          </p:cNvPr>
          <p:cNvSpPr/>
          <p:nvPr/>
        </p:nvSpPr>
        <p:spPr>
          <a:xfrm>
            <a:off x="1584960" y="1341120"/>
            <a:ext cx="9863328" cy="4401312"/>
          </a:xfrm>
          <a:prstGeom prst="ellipseRibbon2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আজ আমরা </a:t>
            </a:r>
            <a:r>
              <a:rPr lang="bn-BD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শিখি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9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895B76A4-69C4-4484-AB9F-EA2C06FE4D40}"/>
              </a:ext>
            </a:extLst>
          </p:cNvPr>
          <p:cNvSpPr/>
          <p:nvPr/>
        </p:nvSpPr>
        <p:spPr>
          <a:xfrm>
            <a:off x="2109216" y="787518"/>
            <a:ext cx="7973568" cy="1109472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9419BC-9AB7-4288-B6A2-6B810FB99596}"/>
              </a:ext>
            </a:extLst>
          </p:cNvPr>
          <p:cNvSpPr/>
          <p:nvPr/>
        </p:nvSpPr>
        <p:spPr>
          <a:xfrm>
            <a:off x="655532" y="3700130"/>
            <a:ext cx="10923323" cy="26984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কলম দ্বারা ভাগের ধারণা দিব।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5047E343-945F-4247-8E05-2BAE0CE20984}"/>
              </a:ext>
            </a:extLst>
          </p:cNvPr>
          <p:cNvSpPr/>
          <p:nvPr/>
        </p:nvSpPr>
        <p:spPr>
          <a:xfrm>
            <a:off x="1267968" y="3182112"/>
            <a:ext cx="9814560" cy="1207008"/>
          </a:xfrm>
          <a:prstGeom prst="flowChartAlternateProcess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বিস্কুট আছে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B833DE-D119-43E8-A72D-8F5657B43C37}"/>
              </a:ext>
            </a:extLst>
          </p:cNvPr>
          <p:cNvSpPr/>
          <p:nvPr/>
        </p:nvSpPr>
        <p:spPr>
          <a:xfrm>
            <a:off x="2667482" y="4986528"/>
            <a:ext cx="7133547" cy="10485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0EB8884-33CD-4BF5-8D76-7D39EE103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151555" y="792479"/>
            <a:ext cx="721253" cy="469388"/>
          </a:xfrm>
          <a:prstGeom prst="ellipse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83FC13-D3C9-4C03-A316-9C5582C46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87050" y="792480"/>
            <a:ext cx="721253" cy="469388"/>
          </a:xfrm>
          <a:prstGeom prst="ellipse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4DF946-A556-414F-9591-E0AC6D49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0384319" y="792481"/>
            <a:ext cx="721253" cy="469388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D5545C6-1ED0-4A3E-AB8E-8F02E1BF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089001" y="804673"/>
            <a:ext cx="721253" cy="469388"/>
          </a:xfrm>
          <a:prstGeom prst="ellipse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8191F7-278C-4E3B-A19C-5665F0323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09497" y="792482"/>
            <a:ext cx="721253" cy="469388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5617CDF-DD75-4539-BB81-C05B64BEB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938468" y="804673"/>
            <a:ext cx="721253" cy="469388"/>
          </a:xfrm>
          <a:prstGeom prst="ellipse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89BA84-C45B-4462-A69A-55E520A54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867439" y="807718"/>
            <a:ext cx="721253" cy="469388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2362069-A2F2-42D7-9858-1243BB8B4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5781839" y="792479"/>
            <a:ext cx="721253" cy="469388"/>
          </a:xfrm>
          <a:prstGeom prst="ellipse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444977E-8FAB-46B0-83C5-EAFF71AA0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6702335" y="798578"/>
            <a:ext cx="721253" cy="469388"/>
          </a:xfrm>
          <a:prstGeom prst="ellipse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A877EB3-A955-4F9C-BCE8-8A9E67D0B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7622831" y="798579"/>
            <a:ext cx="721253" cy="469388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452FE2F-E8BE-47B1-BE19-A68741BD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8543327" y="792483"/>
            <a:ext cx="721253" cy="469388"/>
          </a:xfrm>
          <a:prstGeom prst="ellipse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9867244-208B-4914-A6E1-6E4B536FC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9463823" y="792484"/>
            <a:ext cx="721253" cy="4693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95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0EFD57C-D460-46A8-A890-3F978F780012}"/>
              </a:ext>
            </a:extLst>
          </p:cNvPr>
          <p:cNvSpPr/>
          <p:nvPr/>
        </p:nvSpPr>
        <p:spPr>
          <a:xfrm>
            <a:off x="1292352" y="207264"/>
            <a:ext cx="10046208" cy="1670304"/>
          </a:xfrm>
          <a:prstGeom prst="flowChartAlternate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বিস্কুট গুলো ৩ জনকে সমানভাগে ভাগ করে দেওয়া হয়, তবে একজন কয়টি করে বিস্কুট পাবে?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E31DC-9485-4E83-9BC1-91B2841D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3604"/>
            <a:ext cx="5668166" cy="4058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F3F97-8F15-49FF-B977-12E1BDC1A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19456" y="2295865"/>
            <a:ext cx="677992" cy="441234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FB632-BB98-4AC0-904A-3FE09196D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931622" y="3149299"/>
            <a:ext cx="677992" cy="441234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35438-594C-4750-BB9B-B45B7575C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156902" y="2308059"/>
            <a:ext cx="677992" cy="441234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25BF7A-84BC-4DC1-86CD-4982E5880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077398" y="2295868"/>
            <a:ext cx="677992" cy="441234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B5659-D07F-42EB-B98A-464098653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06369" y="2308059"/>
            <a:ext cx="677992" cy="441234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F6E2D7-68C3-473F-900A-721B31F21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935340" y="2311104"/>
            <a:ext cx="677992" cy="441234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201FB6-9A03-46BD-A413-39E94BC6C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849740" y="2295865"/>
            <a:ext cx="677992" cy="441234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13A5EE-BAF7-4C1D-B440-C2500EBE4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49638" y="3155396"/>
            <a:ext cx="677992" cy="441234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DF1CA7-28E8-488D-8F0E-EB0C7AC89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1170134" y="3155397"/>
            <a:ext cx="677992" cy="441234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7DA911-884C-4EA3-8B21-F6E131222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2090630" y="3149301"/>
            <a:ext cx="677992" cy="441234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D2AEE5-C308-4134-889A-20C216F9B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3011126" y="3149302"/>
            <a:ext cx="677992" cy="441234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40A369-D230-4E8D-8C0A-934A7C648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5652" r="10351" b="7182"/>
          <a:stretch/>
        </p:blipFill>
        <p:spPr>
          <a:xfrm>
            <a:off x="4849740" y="3149297"/>
            <a:ext cx="677992" cy="441234"/>
          </a:xfrm>
          <a:prstGeom prst="ellipse">
            <a:avLst/>
          </a:prstGeom>
        </p:spPr>
      </p:pic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E8701D1A-990A-44A6-B80D-43677702BC04}"/>
              </a:ext>
            </a:extLst>
          </p:cNvPr>
          <p:cNvSpPr/>
          <p:nvPr/>
        </p:nvSpPr>
        <p:spPr>
          <a:xfrm>
            <a:off x="427834" y="4980433"/>
            <a:ext cx="4803648" cy="780288"/>
          </a:xfrm>
          <a:prstGeom prst="flowChartAlternate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সমস্যাটি সমাধান করি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1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670</TotalTime>
  <Words>269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Satkhira PTI</dc:creator>
  <cp:lastModifiedBy>Satkhira PTI</cp:lastModifiedBy>
  <cp:revision>49</cp:revision>
  <dcterms:created xsi:type="dcterms:W3CDTF">2020-02-14T05:45:01Z</dcterms:created>
  <dcterms:modified xsi:type="dcterms:W3CDTF">2020-02-18T09:51:33Z</dcterms:modified>
</cp:coreProperties>
</file>