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61" r:id="rId4"/>
    <p:sldId id="262" r:id="rId5"/>
    <p:sldId id="264" r:id="rId6"/>
    <p:sldId id="265" r:id="rId7"/>
    <p:sldId id="268" r:id="rId8"/>
    <p:sldId id="269" r:id="rId9"/>
    <p:sldId id="270" r:id="rId10"/>
    <p:sldId id="267" r:id="rId11"/>
    <p:sldId id="271" r:id="rId12"/>
    <p:sldId id="27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2C4DF-445A-4AE1-ADAD-F3A1A34EBF6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F86D0-5DA3-4080-A6B8-30BD56D4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38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F86D0-5DA3-4080-A6B8-30BD56D4A8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210-77B8-46E8-8C6F-738C19274D7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9474-1918-446B-A3CA-8A38B20A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6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210-77B8-46E8-8C6F-738C19274D7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9474-1918-446B-A3CA-8A38B20A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2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210-77B8-46E8-8C6F-738C19274D7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9474-1918-446B-A3CA-8A38B20A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3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210-77B8-46E8-8C6F-738C19274D7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9474-1918-446B-A3CA-8A38B20A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0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210-77B8-46E8-8C6F-738C19274D7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9474-1918-446B-A3CA-8A38B20A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8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210-77B8-46E8-8C6F-738C19274D7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9474-1918-446B-A3CA-8A38B20A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3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210-77B8-46E8-8C6F-738C19274D7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9474-1918-446B-A3CA-8A38B20A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210-77B8-46E8-8C6F-738C19274D7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9474-1918-446B-A3CA-8A38B20A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0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210-77B8-46E8-8C6F-738C19274D7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9474-1918-446B-A3CA-8A38B20A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210-77B8-46E8-8C6F-738C19274D7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9474-1918-446B-A3CA-8A38B20A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4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D210-77B8-46E8-8C6F-738C19274D7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9474-1918-446B-A3CA-8A38B20A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9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D210-77B8-46E8-8C6F-738C19274D7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09474-1918-446B-A3CA-8A38B20A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6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7226" y="235974"/>
            <a:ext cx="7329948" cy="554539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000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bn-BD" sz="13800" b="1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b="1" dirty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43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1" y="1327354"/>
            <a:ext cx="11282517" cy="6061587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150374" y="0"/>
            <a:ext cx="9851923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পাঠ্যবই সংযোগ- </a:t>
            </a:r>
            <a:r>
              <a:rPr lang="bn-BD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পৃঃ-০৮(নিচুস্বরে </a:t>
            </a:r>
            <a:r>
              <a:rPr lang="bn-BD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পাঠ)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30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0464" y="1076633"/>
            <a:ext cx="5722375" cy="1862048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15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72348"/>
            <a:ext cx="12191999" cy="28623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প্রাণী ও উদ্ভিদের বেঁচে থাকার জন্য কী কী প্রয়োজন?</a:t>
            </a:r>
          </a:p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প্রানীরা কোথা থেকে খাদ্য পাই?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4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669456" y="560440"/>
            <a:ext cx="8657305" cy="1740308"/>
          </a:xfrm>
          <a:prstGeom prst="flowChartPunchedTap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57150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1381" y="2448232"/>
            <a:ext cx="9365226" cy="415498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স্কুলে ও বাড়িতে যে সমস্ত উদ্ভিদ ও প্রাণী দেখতে পাও তাদের মধ্যে ৩টি পার্থ্যক্য লিখে নিয়ে আসবে।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7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856"/>
            <a:ext cx="12192000" cy="7916607"/>
          </a:xfrm>
          <a:prstGeom prst="rect">
            <a:avLst/>
          </a:prstGeom>
          <a:scene3d>
            <a:camera prst="perspectiveRelaxedModerately"/>
            <a:lightRig rig="threePt" dir="t"/>
          </a:scene3d>
        </p:spPr>
      </p:pic>
      <p:sp>
        <p:nvSpPr>
          <p:cNvPr id="6" name="Rectangle 5"/>
          <p:cNvSpPr/>
          <p:nvPr/>
        </p:nvSpPr>
        <p:spPr>
          <a:xfrm>
            <a:off x="646470" y="2118032"/>
            <a:ext cx="10899059" cy="2625212"/>
          </a:xfrm>
          <a:prstGeom prst="rect">
            <a:avLst/>
          </a:prstGeom>
          <a:noFill/>
          <a:ln w="38100"/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isometricOffAxis1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98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0" y="-44246"/>
            <a:ext cx="12192000" cy="1681317"/>
          </a:xfrm>
          <a:prstGeom prst="ribbon">
            <a:avLst/>
          </a:prstGeom>
          <a:solidFill>
            <a:schemeClr val="tx1">
              <a:lumMod val="95000"/>
              <a:lumOff val="5000"/>
            </a:schemeClr>
          </a:solidFill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8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219" y="2050026"/>
            <a:ext cx="11911781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হেলাল উদ্দীন</a:t>
            </a:r>
          </a:p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শিক্ষক,</a:t>
            </a:r>
          </a:p>
          <a:p>
            <a:pPr algn="ctr"/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১৭৩ ন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ং মিঠাবাড়ী ( উঃ ) সরঃ প্রাথঃ বিদ্যাঃ</a:t>
            </a:r>
          </a:p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তালা,সাতক্ষীরা।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34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396240" y="0"/>
            <a:ext cx="10927080" cy="3052916"/>
          </a:xfrm>
          <a:prstGeom prst="left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13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2767" y="3229405"/>
            <a:ext cx="8743335" cy="3416320"/>
          </a:xfrm>
          <a:prstGeom prst="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বিজ্ঞান</a:t>
            </a:r>
          </a:p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 জীব ও জড়</a:t>
            </a:r>
          </a:p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উদ্ভিদ এবং প্রাণী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23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46786" y="0"/>
            <a:ext cx="7742904" cy="2005780"/>
          </a:xfrm>
          <a:prstGeom prst="rect">
            <a:avLst/>
          </a:prstGeom>
          <a:solidFill>
            <a:srgbClr val="7030A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8828" y="2505206"/>
            <a:ext cx="10897644" cy="1754326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২.২.৩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ৈশিষ্ট্য উল্লেখ করতে এবং শ্রেণিকরণ করতে পারবে।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9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29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59" y="3785522"/>
            <a:ext cx="2558490" cy="1637071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43" y="86928"/>
            <a:ext cx="2619505" cy="19050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717" y="3326402"/>
            <a:ext cx="2692951" cy="209619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99460" y="2227006"/>
            <a:ext cx="2558489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35958" y="2249565"/>
            <a:ext cx="1874377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টিয়া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72052" y="5519171"/>
            <a:ext cx="2275666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657671"/>
            <a:ext cx="2757948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 গাছ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071" y="818405"/>
            <a:ext cx="3725561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নিচের ছবিগুলো দেখি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717" y="-126284"/>
            <a:ext cx="2706286" cy="233142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40702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5910" y="958644"/>
            <a:ext cx="11046542" cy="405580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/>
              <a:t>উদ্ভিদ এবং প্রাণী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42295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65" t="-9580" r="7069" b="64328"/>
          <a:stretch/>
        </p:blipFill>
        <p:spPr>
          <a:xfrm>
            <a:off x="4555263" y="1629278"/>
            <a:ext cx="2951821" cy="35641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08196" y="3273328"/>
            <a:ext cx="2833314" cy="110799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কাঁঠাল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1" y="0"/>
            <a:ext cx="3037326" cy="292018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196" y="1"/>
            <a:ext cx="3037326" cy="292017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00538" y="3273328"/>
            <a:ext cx="2636249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পেঁপে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3211" y="14750"/>
            <a:ext cx="3725561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এসো নিচের ছবিগুলো দেখি</a:t>
            </a:r>
            <a:endParaRPr lang="en-US" sz="60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9920" y="5361400"/>
            <a:ext cx="7582506" cy="144655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উদ্ভিদ</a:t>
            </a:r>
            <a:endParaRPr lang="en-US" sz="8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67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808" y="3047499"/>
            <a:ext cx="3980022" cy="209949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94" y="11120"/>
            <a:ext cx="3980022" cy="2099494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4" y="65612"/>
            <a:ext cx="3980022" cy="209949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646235"/>
            <a:ext cx="4118179" cy="209949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8179" y="-145796"/>
            <a:ext cx="3667948" cy="249340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72495" y="224038"/>
            <a:ext cx="1607575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ষাঁড়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50741" y="763031"/>
            <a:ext cx="2041226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46057" y="3966686"/>
            <a:ext cx="2041226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বাঘ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5669" y="4099103"/>
            <a:ext cx="2041226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81737" y="5517886"/>
            <a:ext cx="7684933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প্রাণী</a:t>
            </a:r>
            <a:endParaRPr lang="en-US" sz="7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 rot="20245213">
            <a:off x="2839916" y="2644190"/>
            <a:ext cx="1541207" cy="83438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ডানা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2743065" y="1454876"/>
            <a:ext cx="1121283" cy="77644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Left Arrow 16"/>
          <p:cNvSpPr/>
          <p:nvPr/>
        </p:nvSpPr>
        <p:spPr>
          <a:xfrm rot="20245213">
            <a:off x="3498920" y="3457335"/>
            <a:ext cx="1541207" cy="83438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Left Arrow 20"/>
          <p:cNvSpPr/>
          <p:nvPr/>
        </p:nvSpPr>
        <p:spPr>
          <a:xfrm rot="8491130" flipH="1" flipV="1">
            <a:off x="10536082" y="2699628"/>
            <a:ext cx="1456309" cy="47012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Left Arrow 21"/>
          <p:cNvSpPr/>
          <p:nvPr/>
        </p:nvSpPr>
        <p:spPr>
          <a:xfrm rot="19651419">
            <a:off x="3717519" y="56869"/>
            <a:ext cx="1147030" cy="73262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9293039">
            <a:off x="7959575" y="543710"/>
            <a:ext cx="1002858" cy="90758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85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5" grpId="0" animBg="1"/>
      <p:bldP spid="8" grpId="0" animBg="1"/>
      <p:bldP spid="17" grpId="0" animBg="1"/>
      <p:bldP spid="21" grpId="0" animBg="1"/>
      <p:bldP spid="22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6852" y="0"/>
            <a:ext cx="8096864" cy="21680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FFFF00"/>
            </a:solidFill>
          </a:ln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11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942" y="2545610"/>
            <a:ext cx="11282516" cy="18466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 দলঃ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 ৩টি বৈশিষ্ট্য লেখো</a:t>
            </a:r>
          </a:p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 দলঃ প্রাণীদের ৩টি বৈশিষ্ট্য লেখো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41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148</Words>
  <Application>Microsoft Office PowerPoint</Application>
  <PresentationFormat>Widescreen</PresentationFormat>
  <Paragraphs>45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NikoshLightBAN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76</cp:revision>
  <dcterms:created xsi:type="dcterms:W3CDTF">2020-02-12T22:43:11Z</dcterms:created>
  <dcterms:modified xsi:type="dcterms:W3CDTF">2020-02-18T05:12:49Z</dcterms:modified>
</cp:coreProperties>
</file>