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7" r:id="rId3"/>
    <p:sldId id="270" r:id="rId4"/>
    <p:sldId id="268" r:id="rId5"/>
    <p:sldId id="272" r:id="rId6"/>
    <p:sldId id="275" r:id="rId7"/>
    <p:sldId id="274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66" r:id="rId19"/>
    <p:sldId id="293" r:id="rId20"/>
    <p:sldId id="288" r:id="rId21"/>
    <p:sldId id="290" r:id="rId22"/>
    <p:sldId id="292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599B-E5C4-4F8D-9B10-4AB1AC25C9B8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1AEE-FD2A-49AF-865B-099E9BF1E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80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90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0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77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466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50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63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9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24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7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1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63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C407-4540-4FC6-A570-6AB04AC40B1C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2648-EB23-460C-807A-E135133E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30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7" r="9091"/>
          <a:stretch/>
        </p:blipFill>
        <p:spPr>
          <a:xfrm>
            <a:off x="2813280" y="1083572"/>
            <a:ext cx="7317086" cy="2982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234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6026" y="295864"/>
            <a:ext cx="745807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248" t="27339" r="33492" b="4106"/>
          <a:stretch/>
        </p:blipFill>
        <p:spPr>
          <a:xfrm>
            <a:off x="1785938" y="1814513"/>
            <a:ext cx="8786812" cy="4729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74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" y="-67628"/>
            <a:ext cx="12193905" cy="6954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188" y="1924645"/>
            <a:ext cx="7458074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4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5921" y="5873149"/>
            <a:ext cx="93868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সময় ঘরে ঘরে ওঠে নতুন ধান।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43" y="271459"/>
            <a:ext cx="4641057" cy="1784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" y="3158607"/>
            <a:ext cx="5198270" cy="17562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" y="271459"/>
            <a:ext cx="5198269" cy="1784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43" y="3158607"/>
            <a:ext cx="4641057" cy="17562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02532" y="2223127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ধান রোপন করা হচ্ছে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8968" y="2254009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ধান কাটছে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458" y="5081688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মাঠ থেকে ধান আনছে 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3014" y="5112570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ধান মারাই করে ঘরে তুলছে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43171" y="5658832"/>
            <a:ext cx="737235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ঢেকিতে ধান ভানা হয়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2506"/>
            <a:ext cx="4748213" cy="344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06" y="702506"/>
            <a:ext cx="4876800" cy="344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1560" y="4492004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ঢেকিতে ধান ভানছে 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96" y="4522886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ঢেকিতে </a:t>
            </a:r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 গুড়ো করছে 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219201" y="5744576"/>
            <a:ext cx="983932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ভানার পর সেই চাল গুড়ো করা হয়।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2" y="600068"/>
            <a:ext cx="4895851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72308" y="4595484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মেশিনে চাল </a:t>
            </a:r>
            <a:r>
              <a:rPr lang="bn-BD" sz="36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গুড়ো করছে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1" y="4603968"/>
            <a:ext cx="42410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ঢেকিতে </a:t>
            </a:r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 গুড়ো করছে 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00" b="14167"/>
          <a:stretch/>
        </p:blipFill>
        <p:spPr>
          <a:xfrm>
            <a:off x="6450806" y="434527"/>
            <a:ext cx="5000620" cy="3665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220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300280" y="5701695"/>
            <a:ext cx="845820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দিয়ে তৈরি হয় নানা ধরনের পিঠা।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019675" cy="2263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4" y="365125"/>
            <a:ext cx="4814886" cy="2263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93412"/>
            <a:ext cx="5019676" cy="2115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4" y="2993411"/>
            <a:ext cx="4814886" cy="2115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165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8891" y="5730270"/>
            <a:ext cx="788669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ধরনের </a:t>
            </a:r>
            <a:r>
              <a:rPr lang="bn-BD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 পিঠা খাওয়া হয়।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32" t="13562"/>
          <a:stretch/>
        </p:blipFill>
        <p:spPr>
          <a:xfrm>
            <a:off x="838200" y="3231327"/>
            <a:ext cx="4733924" cy="200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9" y="3143250"/>
            <a:ext cx="4271962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519"/>
            <a:ext cx="4757738" cy="2374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8" y="293381"/>
            <a:ext cx="4271962" cy="233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191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3235" y="5887451"/>
            <a:ext cx="6915152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পিঠার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সুন্দর নাম আছে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8" y="52746"/>
            <a:ext cx="4767262" cy="2096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56120"/>
            <a:ext cx="4600575" cy="209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2984534"/>
            <a:ext cx="4600575" cy="2040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8" y="2984534"/>
            <a:ext cx="4767262" cy="2040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255402" y="5020676"/>
            <a:ext cx="3962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নারকেল পিঠা</a:t>
            </a:r>
            <a:endParaRPr lang="en-US" sz="3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0880" y="2163128"/>
            <a:ext cx="3962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পাটিশাপ্টা পিঠা</a:t>
            </a:r>
            <a:endParaRPr lang="en-US" sz="3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082" y="2173164"/>
            <a:ext cx="3962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 পিঠা</a:t>
            </a:r>
            <a:endParaRPr lang="en-US" sz="3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488" y="5005569"/>
            <a:ext cx="3962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কুশলী </a:t>
            </a:r>
            <a:r>
              <a:rPr lang="en-US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পিঠা </a:t>
            </a:r>
            <a:endParaRPr lang="en-US" sz="3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1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69" r="13423"/>
          <a:stretch/>
        </p:blipFill>
        <p:spPr>
          <a:xfrm>
            <a:off x="1466850" y="685790"/>
            <a:ext cx="9429749" cy="45148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28808" y="5613826"/>
            <a:ext cx="863841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গরম গরম পিঠার মজাই আলাদা।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1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" y="-85102"/>
            <a:ext cx="12192000" cy="6856641"/>
          </a:xfrm>
          <a:prstGeom prst="rect">
            <a:avLst/>
          </a:prstGeom>
        </p:spPr>
      </p:pic>
      <p:sp>
        <p:nvSpPr>
          <p:cNvPr id="3" name="Oval 4"/>
          <p:cNvSpPr/>
          <p:nvPr/>
        </p:nvSpPr>
        <p:spPr>
          <a:xfrm>
            <a:off x="4751066" y="2084066"/>
            <a:ext cx="2689866" cy="26898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08539" y="2710055"/>
            <a:ext cx="2568348" cy="2137952"/>
            <a:chOff x="3428098" y="-88298"/>
            <a:chExt cx="2313545" cy="19020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Oval 4"/>
            <p:cNvSpPr/>
            <p:nvPr/>
          </p:nvSpPr>
          <p:spPr>
            <a:xfrm>
              <a:off x="3428098" y="-88298"/>
              <a:ext cx="2313545" cy="190202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alpha val="50000"/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6"/>
            <p:cNvSpPr/>
            <p:nvPr/>
          </p:nvSpPr>
          <p:spPr>
            <a:xfrm>
              <a:off x="3754038" y="279224"/>
              <a:ext cx="1635923" cy="1344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পিঠা তৈরী করতে কি কি লাগে</a:t>
              </a:r>
              <a:endParaRPr lang="en-US" sz="3200" kern="1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7271" y="827341"/>
            <a:ext cx="6956989" cy="5995601"/>
            <a:chOff x="2497271" y="827341"/>
            <a:chExt cx="6956989" cy="5995601"/>
          </a:xfrm>
        </p:grpSpPr>
        <p:sp>
          <p:nvSpPr>
            <p:cNvPr id="7" name="Oval 6"/>
            <p:cNvSpPr/>
            <p:nvPr/>
          </p:nvSpPr>
          <p:spPr>
            <a:xfrm>
              <a:off x="7552237" y="1233403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3448282" y="4920919"/>
              <a:ext cx="2198792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2497271" y="2676273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190855" y="827341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7375802" y="4491055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Up Arrow 13"/>
            <p:cNvSpPr/>
            <p:nvPr/>
          </p:nvSpPr>
          <p:spPr>
            <a:xfrm rot="20540588">
              <a:off x="5336401" y="2491232"/>
              <a:ext cx="503519" cy="4207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 rot="16200000">
              <a:off x="4388001" y="3332612"/>
              <a:ext cx="503519" cy="58934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 rot="12094066">
              <a:off x="5099708" y="4572643"/>
              <a:ext cx="503519" cy="5415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 rot="7614307">
              <a:off x="7226993" y="4364132"/>
              <a:ext cx="503519" cy="5415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rot="2142414">
              <a:off x="7362947" y="2705601"/>
              <a:ext cx="503519" cy="5415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77976" y="-33987"/>
            <a:ext cx="515729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(সবুজ দল)</a:t>
            </a:r>
            <a:endParaRPr lang="en-US" sz="4400" u="sng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7718" y="1423385"/>
            <a:ext cx="1177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8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7" y="0"/>
            <a:ext cx="12230578" cy="682466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45080" y="3291840"/>
            <a:ext cx="5715000" cy="2554545"/>
            <a:chOff x="1432560" y="3444240"/>
            <a:chExt cx="6324600" cy="2554545"/>
          </a:xfrm>
        </p:grpSpPr>
        <p:sp>
          <p:nvSpPr>
            <p:cNvPr id="5" name="Rectangle 4"/>
            <p:cNvSpPr/>
            <p:nvPr/>
          </p:nvSpPr>
          <p:spPr>
            <a:xfrm>
              <a:off x="1432560" y="3444240"/>
              <a:ext cx="6324600" cy="25545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১২৬নং কান্তমনি সরকারি প্রাথমিক বিদ্যালয়</a:t>
              </a:r>
            </a:p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বোদা-পঞ্চগড়।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3236" y="3474720"/>
              <a:ext cx="35060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আরিফুর রহমান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437" t="31458" r="30469" b="42292"/>
          <a:stretch>
            <a:fillRect/>
          </a:stretch>
        </p:blipFill>
        <p:spPr bwMode="auto">
          <a:xfrm>
            <a:off x="2880360" y="1188720"/>
            <a:ext cx="7421880" cy="166116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15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" y="-99390"/>
            <a:ext cx="12192000" cy="6856641"/>
          </a:xfrm>
          <a:prstGeom prst="rect">
            <a:avLst/>
          </a:prstGeom>
        </p:spPr>
      </p:pic>
      <p:sp>
        <p:nvSpPr>
          <p:cNvPr id="16" name="Oval 4"/>
          <p:cNvSpPr/>
          <p:nvPr/>
        </p:nvSpPr>
        <p:spPr>
          <a:xfrm>
            <a:off x="4751066" y="2084066"/>
            <a:ext cx="2689866" cy="26898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8539" y="2710055"/>
            <a:ext cx="2568348" cy="2137952"/>
            <a:chOff x="3428098" y="-88298"/>
            <a:chExt cx="2313545" cy="19020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3428098" y="-88298"/>
              <a:ext cx="2313545" cy="190202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alpha val="50000"/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6"/>
            <p:cNvSpPr/>
            <p:nvPr/>
          </p:nvSpPr>
          <p:spPr>
            <a:xfrm>
              <a:off x="3754038" y="279224"/>
              <a:ext cx="1635923" cy="1344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শীতকালের কয়েকটি পিঠার নাম লিখ</a:t>
              </a:r>
              <a:endParaRPr lang="en-US" sz="3200" kern="1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8130" y="683886"/>
            <a:ext cx="6956989" cy="6139555"/>
            <a:chOff x="2497271" y="683387"/>
            <a:chExt cx="6956989" cy="6139555"/>
          </a:xfrm>
        </p:grpSpPr>
        <p:sp>
          <p:nvSpPr>
            <p:cNvPr id="11" name="Oval 10"/>
            <p:cNvSpPr/>
            <p:nvPr/>
          </p:nvSpPr>
          <p:spPr>
            <a:xfrm>
              <a:off x="7552237" y="1233403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3448282" y="4920919"/>
              <a:ext cx="2198792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2497271" y="2676273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4395543" y="683387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alpha val="50000"/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7375802" y="4491055"/>
              <a:ext cx="1902023" cy="190202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alpha val="50000"/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Up Arrow 30"/>
            <p:cNvSpPr/>
            <p:nvPr/>
          </p:nvSpPr>
          <p:spPr>
            <a:xfrm rot="20540588">
              <a:off x="5336401" y="2491232"/>
              <a:ext cx="503519" cy="4207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Up Arrow 31"/>
            <p:cNvSpPr/>
            <p:nvPr/>
          </p:nvSpPr>
          <p:spPr>
            <a:xfrm rot="16200000">
              <a:off x="4388001" y="3332612"/>
              <a:ext cx="503519" cy="58934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 Arrow 32"/>
            <p:cNvSpPr/>
            <p:nvPr/>
          </p:nvSpPr>
          <p:spPr>
            <a:xfrm rot="12094066">
              <a:off x="5099708" y="4572643"/>
              <a:ext cx="503519" cy="5415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Up Arrow 33"/>
            <p:cNvSpPr/>
            <p:nvPr/>
          </p:nvSpPr>
          <p:spPr>
            <a:xfrm rot="7614307">
              <a:off x="7226993" y="4364132"/>
              <a:ext cx="503519" cy="5415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Up Arrow 34"/>
            <p:cNvSpPr/>
            <p:nvPr/>
          </p:nvSpPr>
          <p:spPr>
            <a:xfrm rot="2142414">
              <a:off x="7362947" y="2705601"/>
              <a:ext cx="503519" cy="5415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377976" y="-33987"/>
            <a:ext cx="515729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(লাল দল)</a:t>
            </a:r>
            <a:endParaRPr lang="en-US" sz="4400" u="sng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8"/>
          <p:cNvSpPr/>
          <p:nvPr/>
        </p:nvSpPr>
        <p:spPr>
          <a:xfrm>
            <a:off x="4639473" y="993639"/>
            <a:ext cx="1332701" cy="134493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ভাপা পিঠা </a:t>
            </a:r>
            <a:endParaRPr lang="en-US" sz="3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4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976" y="580399"/>
            <a:ext cx="5157299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u="sng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242" y="2772787"/>
            <a:ext cx="808672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কখন ঘরে ঘরে নতুন ধান ওঠে?</a:t>
            </a:r>
          </a:p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চাল গুড়ো করা হয় কেন?</a:t>
            </a:r>
          </a:p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কিসে ধান ভানা হয়?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6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" t="7725" r="-234" b="62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0347" y="643939"/>
            <a:ext cx="6915152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716" y="3042076"/>
            <a:ext cx="8638413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পিঠা সম্পরকে ২ টি বাক্য লিখে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3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40" t="10304" r="10719" b="9611"/>
          <a:stretch/>
        </p:blipFill>
        <p:spPr>
          <a:xfrm>
            <a:off x="3757609" y="900113"/>
            <a:ext cx="4316193" cy="22574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1633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0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282440" y="628471"/>
            <a:ext cx="41766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280" y="1902440"/>
            <a:ext cx="659892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		২য়  </a:t>
            </a: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		দাদীর হাতের মজার পিঠা </a:t>
            </a: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	বাংলাদেশের শীতকালে--				মজাই আলাদা।</a:t>
            </a: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		৪০মিনিট</a:t>
            </a:r>
          </a:p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10/02/2020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9280" y="914400"/>
            <a:ext cx="82296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80" y="2575560"/>
            <a:ext cx="82296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.1.1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বাক্যে ও শব্দে ব্যহহ্রত বাংলা যুক্তবণের ধনি মনোযোগ সহকারে শুনবে।</a:t>
            </a:r>
          </a:p>
          <a:p>
            <a:r>
              <a:rPr lang="bn-BD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প্রমিত উচ্চারনে কথা বলতে পারবে।</a:t>
            </a:r>
          </a:p>
          <a:p>
            <a:r>
              <a:rPr lang="bn-BD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৩.১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যুক্তব্যঞ্জন পড়তে পারবে ।</a:t>
            </a:r>
          </a:p>
          <a:p>
            <a:r>
              <a:rPr lang="bn-BD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১.৫ পাঠে ব্যহহ্রত শব্দ দিয়ে বাক্য লিখতে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13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22"/>
            <a:ext cx="12192000" cy="7004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138"/>
          <a:stretch/>
        </p:blipFill>
        <p:spPr>
          <a:xfrm>
            <a:off x="625469" y="3247720"/>
            <a:ext cx="5160963" cy="236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249808" y="5976936"/>
            <a:ext cx="7543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 তোমরা কি দেখতে পাচ্ছ?</a:t>
            </a:r>
            <a:endParaRPr lang="en-US" sz="3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0" y="200728"/>
            <a:ext cx="5143500" cy="2750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30"/>
          <a:stretch/>
        </p:blipFill>
        <p:spPr>
          <a:xfrm>
            <a:off x="576258" y="184971"/>
            <a:ext cx="5212012" cy="2699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0" y="3169482"/>
            <a:ext cx="5145338" cy="2444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9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1399" y="1210632"/>
            <a:ext cx="5410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7200" dirty="0"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1720" y="3672840"/>
            <a:ext cx="76504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দাদীর হাতের মজার পিঠা</a:t>
            </a:r>
            <a:endParaRPr lang="en-US" sz="7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8"/>
            <a:ext cx="12192000" cy="6841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8520" y="367664"/>
            <a:ext cx="5410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7200" u="sng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92680"/>
            <a:ext cx="23774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ধুম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0640" y="2316480"/>
            <a:ext cx="23774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জাকজমক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114" y="5273040"/>
            <a:ext cx="10407966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ঈদে নতুন জামাকাপড় কেনার ধুম পড়ে যায়। </a:t>
            </a:r>
            <a:endParaRPr lang="en-US" sz="5400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51" y="1789885"/>
            <a:ext cx="4151948" cy="259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296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 descr="9fc0dcf592abff4ba9d9cba6e2a17b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735458"/>
            <a:ext cx="23774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ভানা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0640" y="1659258"/>
            <a:ext cx="23774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ভাঙ্গা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5834" y="5101584"/>
            <a:ext cx="10407966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মেশিনে ধান ভানা হয়। </a:t>
            </a:r>
            <a:endParaRPr lang="en-US" sz="5400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16" b="13334"/>
          <a:stretch/>
        </p:blipFill>
        <p:spPr>
          <a:xfrm>
            <a:off x="3710940" y="833435"/>
            <a:ext cx="4572000" cy="2614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46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4" y="519976"/>
            <a:ext cx="112728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যুক্তবর্ণ গুলো চিনে নেই </a:t>
            </a:r>
            <a:endParaRPr lang="en-US" sz="7200" u="sng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35635"/>
            <a:ext cx="23774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অনুষ্ঠান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3424" y="3145163"/>
            <a:ext cx="155638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কাষ্ঠ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7616" y="3135635"/>
            <a:ext cx="97155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ষ্ঠ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7821" y="3149922"/>
            <a:ext cx="80724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ষ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5800" y="3149922"/>
            <a:ext cx="80724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1738" y="3145163"/>
            <a:ext cx="155638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bn-BD" sz="54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ষ্ঠা</a:t>
            </a:r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275" y="4759914"/>
            <a:ext cx="23774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সুন্দর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3899" y="4769442"/>
            <a:ext cx="155638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আনন্দ 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091" y="4759914"/>
            <a:ext cx="97155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ন্দ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296" y="4774201"/>
            <a:ext cx="80724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6275" y="4774201"/>
            <a:ext cx="80724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02213" y="4769442"/>
            <a:ext cx="155638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নিন্দা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8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263</Words>
  <Application>Microsoft Office PowerPoint</Application>
  <PresentationFormat>Custom</PresentationFormat>
  <Paragraphs>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আমি তোমায় ভালবাসি চিরদিন তোমার আকাশ তোমার বাতাস</dc:title>
  <dc:creator>Zillur</dc:creator>
  <cp:lastModifiedBy>ASUS</cp:lastModifiedBy>
  <cp:revision>169</cp:revision>
  <dcterms:created xsi:type="dcterms:W3CDTF">2020-02-08T09:35:42Z</dcterms:created>
  <dcterms:modified xsi:type="dcterms:W3CDTF">2020-02-18T04:12:04Z</dcterms:modified>
</cp:coreProperties>
</file>