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1" r:id="rId6"/>
    <p:sldId id="279" r:id="rId7"/>
    <p:sldId id="277" r:id="rId8"/>
    <p:sldId id="262" r:id="rId9"/>
    <p:sldId id="275" r:id="rId10"/>
    <p:sldId id="278" r:id="rId11"/>
    <p:sldId id="276" r:id="rId12"/>
    <p:sldId id="263" r:id="rId13"/>
    <p:sldId id="264" r:id="rId14"/>
    <p:sldId id="265" r:id="rId15"/>
    <p:sldId id="267" r:id="rId16"/>
    <p:sldId id="268" r:id="rId17"/>
    <p:sldId id="269" r:id="rId18"/>
    <p:sldId id="270" r:id="rId19"/>
    <p:sldId id="266" r:id="rId20"/>
    <p:sldId id="271" r:id="rId21"/>
    <p:sldId id="272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3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D430685-35AD-4EF9-955B-8635C4E95853}" type="datetimeFigureOut">
              <a:rPr lang="bn-BD" smtClean="0"/>
              <a:t>23-06-41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8615602-4D0E-49F7-A885-F2550BB674CE}" type="slidenum">
              <a:rPr lang="bn-BD" smtClean="0"/>
              <a:t>‹#›</a:t>
            </a:fld>
            <a:endParaRPr lang="bn-B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07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0685-35AD-4EF9-955B-8635C4E95853}" type="datetimeFigureOut">
              <a:rPr lang="bn-BD" smtClean="0"/>
              <a:t>23-06-41</a:t>
            </a:fld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5602-4D0E-49F7-A885-F2550BB674CE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88757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0685-35AD-4EF9-955B-8635C4E95853}" type="datetimeFigureOut">
              <a:rPr lang="bn-BD" smtClean="0"/>
              <a:t>23-06-41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5602-4D0E-49F7-A885-F2550BB674CE}" type="slidenum">
              <a:rPr lang="bn-BD" smtClean="0"/>
              <a:t>‹#›</a:t>
            </a:fld>
            <a:endParaRPr lang="bn-B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563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0685-35AD-4EF9-955B-8635C4E95853}" type="datetimeFigureOut">
              <a:rPr lang="bn-BD" smtClean="0"/>
              <a:t>23-06-41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5602-4D0E-49F7-A885-F2550BB674CE}" type="slidenum">
              <a:rPr lang="bn-BD" smtClean="0"/>
              <a:t>‹#›</a:t>
            </a:fld>
            <a:endParaRPr lang="bn-B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617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0685-35AD-4EF9-955B-8635C4E95853}" type="datetimeFigureOut">
              <a:rPr lang="bn-BD" smtClean="0"/>
              <a:t>23-06-41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5602-4D0E-49F7-A885-F2550BB674CE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680016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0685-35AD-4EF9-955B-8635C4E95853}" type="datetimeFigureOut">
              <a:rPr lang="bn-BD" smtClean="0"/>
              <a:t>23-06-41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5602-4D0E-49F7-A885-F2550BB674CE}" type="slidenum">
              <a:rPr lang="bn-BD" smtClean="0"/>
              <a:t>‹#›</a:t>
            </a:fld>
            <a:endParaRPr lang="bn-B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189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0685-35AD-4EF9-955B-8635C4E95853}" type="datetimeFigureOut">
              <a:rPr lang="bn-BD" smtClean="0"/>
              <a:t>23-06-41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5602-4D0E-49F7-A885-F2550BB674CE}" type="slidenum">
              <a:rPr lang="bn-BD" smtClean="0"/>
              <a:t>‹#›</a:t>
            </a:fld>
            <a:endParaRPr lang="bn-B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797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0685-35AD-4EF9-955B-8635C4E95853}" type="datetimeFigureOut">
              <a:rPr lang="bn-BD" smtClean="0"/>
              <a:t>23-06-41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5602-4D0E-49F7-A885-F2550BB674CE}" type="slidenum">
              <a:rPr lang="bn-BD" smtClean="0"/>
              <a:t>‹#›</a:t>
            </a:fld>
            <a:endParaRPr lang="bn-B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787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0685-35AD-4EF9-955B-8635C4E95853}" type="datetimeFigureOut">
              <a:rPr lang="bn-BD" smtClean="0"/>
              <a:t>23-06-41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5602-4D0E-49F7-A885-F2550BB674CE}" type="slidenum">
              <a:rPr lang="bn-BD" smtClean="0"/>
              <a:t>‹#›</a:t>
            </a:fld>
            <a:endParaRPr lang="bn-B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06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0685-35AD-4EF9-955B-8635C4E95853}" type="datetimeFigureOut">
              <a:rPr lang="bn-BD" smtClean="0"/>
              <a:t>23-06-41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5602-4D0E-49F7-A885-F2550BB674CE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03499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0685-35AD-4EF9-955B-8635C4E95853}" type="datetimeFigureOut">
              <a:rPr lang="bn-BD" smtClean="0"/>
              <a:t>23-06-41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5602-4D0E-49F7-A885-F2550BB674CE}" type="slidenum">
              <a:rPr lang="bn-BD" smtClean="0"/>
              <a:t>‹#›</a:t>
            </a:fld>
            <a:endParaRPr lang="bn-B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33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0685-35AD-4EF9-955B-8635C4E95853}" type="datetimeFigureOut">
              <a:rPr lang="bn-BD" smtClean="0"/>
              <a:t>23-06-41</a:t>
            </a:fld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5602-4D0E-49F7-A885-F2550BB674CE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64175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0685-35AD-4EF9-955B-8635C4E95853}" type="datetimeFigureOut">
              <a:rPr lang="bn-BD" smtClean="0"/>
              <a:t>23-06-41</a:t>
            </a:fld>
            <a:endParaRPr lang="bn-B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5602-4D0E-49F7-A885-F2550BB674CE}" type="slidenum">
              <a:rPr lang="bn-BD" smtClean="0"/>
              <a:t>‹#›</a:t>
            </a:fld>
            <a:endParaRPr lang="bn-B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03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0685-35AD-4EF9-955B-8635C4E95853}" type="datetimeFigureOut">
              <a:rPr lang="bn-BD" smtClean="0"/>
              <a:t>23-06-41</a:t>
            </a:fld>
            <a:endParaRPr lang="bn-B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5602-4D0E-49F7-A885-F2550BB674CE}" type="slidenum">
              <a:rPr lang="bn-BD" smtClean="0"/>
              <a:t>‹#›</a:t>
            </a:fld>
            <a:endParaRPr lang="bn-B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26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0685-35AD-4EF9-955B-8635C4E95853}" type="datetimeFigureOut">
              <a:rPr lang="bn-BD" smtClean="0"/>
              <a:t>23-06-41</a:t>
            </a:fld>
            <a:endParaRPr lang="bn-B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5602-4D0E-49F7-A885-F2550BB674CE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40785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0685-35AD-4EF9-955B-8635C4E95853}" type="datetimeFigureOut">
              <a:rPr lang="bn-BD" smtClean="0"/>
              <a:t>23-06-41</a:t>
            </a:fld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5602-4D0E-49F7-A885-F2550BB674CE}" type="slidenum">
              <a:rPr lang="bn-BD" smtClean="0"/>
              <a:t>‹#›</a:t>
            </a:fld>
            <a:endParaRPr lang="bn-B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0685-35AD-4EF9-955B-8635C4E95853}" type="datetimeFigureOut">
              <a:rPr lang="bn-BD" smtClean="0"/>
              <a:t>23-06-41</a:t>
            </a:fld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5602-4D0E-49F7-A885-F2550BB674CE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80855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430685-35AD-4EF9-955B-8635C4E95853}" type="datetimeFigureOut">
              <a:rPr lang="bn-BD" smtClean="0"/>
              <a:t>23-06-41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615602-4D0E-49F7-A885-F2550BB674CE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65733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4498" y="4736892"/>
            <a:ext cx="4955083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bn-BD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751" y="809468"/>
            <a:ext cx="7989757" cy="376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2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8367" y="1708879"/>
            <a:ext cx="8124669" cy="23083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দিনে --------------------------- পাঠাতে পারে।</a:t>
            </a:r>
            <a:endParaRPr lang="bn-BD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78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8073" y="974360"/>
            <a:ext cx="6071016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01" y="2194888"/>
            <a:ext cx="6446630" cy="3736860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5883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592" y="1469037"/>
            <a:ext cx="3941401" cy="319290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00B0F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87298" y="5079791"/>
            <a:ext cx="1079516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 দিনে মোবাইল  ফোন চেনে না এমন কেউ নেই।</a:t>
            </a:r>
            <a:endParaRPr lang="bn-BD" sz="48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64" y="1419457"/>
            <a:ext cx="4467067" cy="267285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7030A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078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9" y="874167"/>
            <a:ext cx="5039674" cy="3398029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 flipH="1">
            <a:off x="1893233" y="5080534"/>
            <a:ext cx="8464969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bn-BD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 মোবাইল এ ইন্টারনেট ব্যবহার হয়।</a:t>
            </a:r>
            <a:endParaRPr lang="bn-BD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809" y="908513"/>
            <a:ext cx="5156617" cy="3431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804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8"/>
          <a:stretch/>
        </p:blipFill>
        <p:spPr>
          <a:xfrm>
            <a:off x="1124261" y="989351"/>
            <a:ext cx="4167266" cy="35630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89686" y="4947499"/>
            <a:ext cx="6759441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bn-BD" sz="6000" b="1" dirty="0" smtClean="0">
                <a:ln w="6600">
                  <a:solidFill>
                    <a:srgbClr val="00B05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 এ কথা বলা যায়।</a:t>
            </a:r>
            <a:endParaRPr lang="bn-BD" sz="6000" b="1" dirty="0">
              <a:ln w="6600">
                <a:solidFill>
                  <a:srgbClr val="00B050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643" y="994500"/>
            <a:ext cx="4197247" cy="35475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0392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781" y="701115"/>
            <a:ext cx="4781862" cy="2117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582648" y="5472367"/>
            <a:ext cx="584616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bn-BD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এ ছবি তোলা যায়।</a:t>
            </a:r>
            <a:endParaRPr lang="bn-BD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7" y="659676"/>
            <a:ext cx="5021705" cy="2233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47" y="2982494"/>
            <a:ext cx="4968076" cy="2339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24" y="2957276"/>
            <a:ext cx="4839169" cy="2259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4987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7974" y="5321509"/>
            <a:ext cx="5441429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এ গান শোনা যায়।</a:t>
            </a:r>
            <a:endParaRPr lang="bn-BD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19" y="2818150"/>
            <a:ext cx="4766872" cy="23384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829" y="2893101"/>
            <a:ext cx="4991725" cy="23684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849" y="659567"/>
            <a:ext cx="5003591" cy="2053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7" y="734518"/>
            <a:ext cx="4736892" cy="20086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857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1" y="1082316"/>
            <a:ext cx="4676931" cy="37145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310860" y="1073577"/>
            <a:ext cx="4961744" cy="3678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08093" y="5006715"/>
            <a:ext cx="5831173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6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গেম খেলা ও দেখা যায়।</a:t>
            </a:r>
            <a:endParaRPr lang="bn-BD" sz="60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6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68" y="949072"/>
            <a:ext cx="5021705" cy="3567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773182" y="5139077"/>
            <a:ext cx="5846162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6600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এ পড়া শোনা করা যায়।</a:t>
            </a:r>
            <a:endParaRPr lang="bn-BD" sz="4400" b="1" dirty="0">
              <a:ln w="6600">
                <a:solidFill>
                  <a:srgbClr val="00B050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2" y="966032"/>
            <a:ext cx="4818948" cy="3531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602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02768" y="674556"/>
            <a:ext cx="4227225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2700">
                  <a:solidFill>
                    <a:srgbClr val="0070C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bn-BD" sz="6600" b="1" dirty="0">
              <a:ln w="12700">
                <a:solidFill>
                  <a:srgbClr val="0070C0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4281" y="1843790"/>
            <a:ext cx="9488773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১ মোবাইল ফোন সম্পর্কে ৫ টি বাক্য লিখ।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9292" y="2938072"/>
            <a:ext cx="9413823" cy="25853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২ আমার পরিবার মোবাইল ফোনের সাহায্যে কি কি সুবিধা পায় তা ৩ টি বাক্যে লিখ।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4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29390" y="809469"/>
            <a:ext cx="10583056" cy="5471411"/>
            <a:chOff x="719527" y="719530"/>
            <a:chExt cx="10253271" cy="53814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62" r="8227"/>
            <a:stretch/>
          </p:blipFill>
          <p:spPr>
            <a:xfrm>
              <a:off x="719527" y="719530"/>
              <a:ext cx="10253271" cy="538146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467069" y="1783830"/>
              <a:ext cx="5201587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u="sng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</a:t>
              </a:r>
              <a:r>
                <a:rPr lang="bn-BD" sz="3200" u="sng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</a:t>
              </a:r>
              <a:endPara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		কমল কিশোর বর্মণ					</a:t>
              </a:r>
              <a:r>
                <a:rPr lang="en-GB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r>
                <a:rPr lang="bn-BD" sz="32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	সহকারী </a:t>
              </a:r>
              <a:r>
                <a:rPr lang="bn-BD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GB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		</a:t>
              </a:r>
              <a:endPara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					জায়গিরপাড়া স প্রা </a:t>
              </a:r>
              <a:r>
                <a:rPr lang="bn-BD" sz="32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</a:t>
              </a:r>
              <a:endPara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						</a:t>
              </a:r>
              <a:r>
                <a:rPr lang="bn-BD" sz="32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	বোদা,পঞ্চগড়</a:t>
              </a:r>
              <a:r>
                <a:rPr lang="bn-BD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450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92117" y="719528"/>
            <a:ext cx="2773181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BD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8917" y="2143594"/>
            <a:ext cx="9308892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 খালি জায়গায় বসিয়ে বাক্য তৈরি করি।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410" y="4302176"/>
            <a:ext cx="9158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মোবাইল ফোনে ---------------শোনা যায়।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বাড়ি পৌঁছে আমাকে  ------------ পাঠাবে।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যোগাযোগ প্রযুক্তি হল --------------------।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8073" y="3177915"/>
            <a:ext cx="2083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 এম এস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1724" y="3282847"/>
            <a:ext cx="1154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গান</a:t>
            </a:r>
            <a:endParaRPr lang="bn-BD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906125" y="3252865"/>
            <a:ext cx="1603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ফোন</a:t>
            </a:r>
            <a:endParaRPr lang="bn-BD" sz="2800" dirty="0"/>
          </a:p>
        </p:txBody>
      </p:sp>
    </p:spTree>
    <p:extLst>
      <p:ext uri="{BB962C8B-B14F-4D97-AF65-F5344CB8AC3E}">
        <p14:creationId xmlns:p14="http://schemas.microsoft.com/office/powerpoint/2010/main" val="47367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02656 0.147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22565 0.215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76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022E-16 L 0.03021 0.3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47540" y="1439057"/>
            <a:ext cx="3867461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bn-BD" sz="6000" b="1" dirty="0" smtClean="0">
                <a:ln w="12700">
                  <a:solidFill>
                    <a:srgbClr val="0070C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bn-BD" sz="6000" b="1" dirty="0">
              <a:ln w="12700">
                <a:solidFill>
                  <a:srgbClr val="0070C0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4185" y="3447738"/>
            <a:ext cx="9203960" cy="175432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ফোনের ব্যবহার সম্পর্কে ১০ টি বাক্য লিখ।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0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39057" y="764498"/>
            <a:ext cx="9578714" cy="5381469"/>
            <a:chOff x="929390" y="630476"/>
            <a:chExt cx="6580681" cy="42263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390" y="630476"/>
              <a:ext cx="6580681" cy="422633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2353456" y="1798820"/>
              <a:ext cx="3327817" cy="132343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8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bn-BD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59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9389" y="1753851"/>
            <a:ext cx="10043411" cy="280076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শ্রেনিঃচতুর্থ			বিষয়ঃবাংলা		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সময়ঃ৪০ মি।					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মোবাইল ফোন </a:t>
            </a:r>
          </a:p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পাঠ্যাংশঃআজকের দিনে ......... পাঠাতে পারি।</a:t>
            </a:r>
            <a:endParaRPr lang="bn-BD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60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3770" y="959370"/>
            <a:ext cx="9069050" cy="34163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ফলঃ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১.৩.২ মোবাইল ফোন কি তা জানতে পারবে।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১.৩.৩ মোবাইলের ব্যবহার বলতে পারবে।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১.৩.৪ প্রমিত উচ্চারণে পড়তে পারবে।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১.৩.৫ মোবাইল ও অন্যান্য যোগাযোগ প্রযুক্তির নাম লিখতে পারবে।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74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38" y="1618938"/>
            <a:ext cx="8994098" cy="3702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57994" y="569626"/>
            <a:ext cx="4946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</a:t>
            </a:r>
            <a:endParaRPr lang="bn-BD" sz="60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595" y="5288340"/>
            <a:ext cx="52015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 ?</a:t>
            </a:r>
          </a:p>
          <a:p>
            <a:endParaRPr lang="bn-BD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51095" y="5366478"/>
            <a:ext cx="4242216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7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9311" y="1184223"/>
            <a:ext cx="9458794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গেম/ অভিনয়</a:t>
            </a:r>
            <a:endParaRPr lang="bn-BD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4026" y="3792511"/>
            <a:ext cx="8034728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শ্রেনিতে দলীয়ভাবে ফোনে কথা বলার অভিনয়।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53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3495" y="2458387"/>
            <a:ext cx="7525062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</a:t>
            </a:r>
            <a:endParaRPr lang="bn-BD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2589" y="329782"/>
            <a:ext cx="42122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</a:t>
            </a:r>
          </a:p>
          <a:p>
            <a:pPr algn="ctr"/>
            <a:r>
              <a:rPr lang="en-GB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706" y="2893100"/>
            <a:ext cx="2068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 এম এস</a:t>
            </a:r>
            <a:endParaRPr lang="bn-BD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35" y="2299117"/>
            <a:ext cx="2857500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51685" y="2833141"/>
            <a:ext cx="2188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70C0"/>
                </a:solidFill>
              </a:rPr>
              <a:t>ক্ষুদে বার্তা</a:t>
            </a:r>
            <a:endParaRPr lang="bn-BD" sz="36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0268" y="2848132"/>
            <a:ext cx="4661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70C0"/>
                </a:solidFill>
              </a:rPr>
              <a:t>মোবাইলে</a:t>
            </a:r>
            <a:r>
              <a:rPr lang="bn-BD" sz="3600" dirty="0" smtClean="0"/>
              <a:t> </a:t>
            </a:r>
            <a:r>
              <a:rPr lang="bn-BD" sz="3600" dirty="0" smtClean="0">
                <a:solidFill>
                  <a:srgbClr val="0070C0"/>
                </a:solidFill>
              </a:rPr>
              <a:t>আমরা</a:t>
            </a:r>
            <a:r>
              <a:rPr lang="bn-BD" sz="3600" dirty="0" smtClean="0"/>
              <a:t> </a:t>
            </a:r>
            <a:r>
              <a:rPr lang="bn-BD" sz="3600" dirty="0" smtClean="0">
                <a:solidFill>
                  <a:srgbClr val="0070C0"/>
                </a:solidFill>
              </a:rPr>
              <a:t>এস</a:t>
            </a:r>
            <a:r>
              <a:rPr lang="bn-BD" sz="3600" dirty="0" smtClean="0"/>
              <a:t> </a:t>
            </a:r>
            <a:r>
              <a:rPr lang="bn-BD" sz="3600" dirty="0" smtClean="0">
                <a:solidFill>
                  <a:srgbClr val="0070C0"/>
                </a:solidFill>
              </a:rPr>
              <a:t>এম</a:t>
            </a:r>
            <a:r>
              <a:rPr lang="bn-BD" sz="3600" dirty="0" smtClean="0"/>
              <a:t> </a:t>
            </a:r>
            <a:r>
              <a:rPr lang="bn-BD" sz="3600" dirty="0" smtClean="0">
                <a:solidFill>
                  <a:srgbClr val="0070C0"/>
                </a:solidFill>
              </a:rPr>
              <a:t>এস</a:t>
            </a:r>
            <a:r>
              <a:rPr lang="bn-BD" sz="3600" dirty="0" smtClean="0"/>
              <a:t> </a:t>
            </a:r>
            <a:r>
              <a:rPr lang="bn-BD" sz="3600" dirty="0" smtClean="0">
                <a:solidFill>
                  <a:srgbClr val="0070C0"/>
                </a:solidFill>
              </a:rPr>
              <a:t>পাঠাই।</a:t>
            </a:r>
            <a:endParaRPr lang="bn-BD" sz="3600" dirty="0"/>
          </a:p>
        </p:txBody>
      </p:sp>
    </p:spTree>
    <p:extLst>
      <p:ext uri="{BB962C8B-B14F-4D97-AF65-F5344CB8AC3E}">
        <p14:creationId xmlns:p14="http://schemas.microsoft.com/office/powerpoint/2010/main" val="335904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2965" y="2353455"/>
            <a:ext cx="535148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3300" y="3897443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(প্রমিত উচ্চারনে শুদ্ধ স্বর বজায় রেখে ৩-৫ বার আদর্শ পাঠ প্রদান করবে,শিশুরা মনোযোগ সহকারে অনুসরন করবে।)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19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872</TotalTime>
  <Words>195</Words>
  <Application>Microsoft Office PowerPoint</Application>
  <PresentationFormat>Widescreen</PresentationFormat>
  <Paragraphs>49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Garamond</vt:lpstr>
      <vt:lpstr>NikoshBAN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PTI-PANCHAGARH-04</dc:creator>
  <cp:lastModifiedBy>PTI-PANCHAGARH-04</cp:lastModifiedBy>
  <cp:revision>87</cp:revision>
  <dcterms:created xsi:type="dcterms:W3CDTF">2020-02-10T03:10:05Z</dcterms:created>
  <dcterms:modified xsi:type="dcterms:W3CDTF">2020-02-17T10:41:11Z</dcterms:modified>
</cp:coreProperties>
</file>