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3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16A7-060A-489E-9E58-E422F231056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6290-84A1-41E5-8EC3-EF9FA4593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81" y="1314450"/>
            <a:ext cx="8377238" cy="52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23" y="3538578"/>
            <a:ext cx="6505976" cy="3233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14"/>
            <a:ext cx="5686022" cy="346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22" y="0"/>
            <a:ext cx="6505977" cy="3502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5061"/>
            <a:ext cx="5686022" cy="31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9050"/>
            <a:ext cx="7829550" cy="3562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9050"/>
            <a:ext cx="4000500" cy="3562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121920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909872"/>
            <a:ext cx="121920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বুকের কাজ কি?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জিপিএস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এর কাজ কি?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স্মার্ট ফোন কি কি কাজ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30" y="78875"/>
            <a:ext cx="12101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জিপিএস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591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2540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কাজঃ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3633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ইন্টারনেট ব্যবহারকারী একজন 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দিনলিপি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01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527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সামাজিক যোগাযোগের ক্ষেত্রে ইন্টারনেটের গুরুত্ব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979173"/>
            <a:ext cx="9315450" cy="492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7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31846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1600" y="0"/>
            <a:ext cx="1229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48" y="769441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494890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MuhuriMJ" pitchFamily="2" charset="0"/>
                <a:cs typeface="MuhuriMJ" pitchFamily="2" charset="0"/>
              </a:rPr>
              <a:t>মো</a:t>
            </a:r>
            <a:r>
              <a:rPr lang="en-US" sz="4400" dirty="0" smtClean="0">
                <a:latin typeface="MuhuriMJ" pitchFamily="2" charset="0"/>
                <a:cs typeface="MuhuriMJ" pitchFamily="2" charset="0"/>
              </a:rPr>
              <a:t>: </a:t>
            </a:r>
            <a:r>
              <a:rPr lang="en-US" sz="4400" dirty="0" err="1" smtClean="0">
                <a:latin typeface="MuhuriMJ" pitchFamily="2" charset="0"/>
                <a:cs typeface="MuhuriMJ" pitchFamily="2" charset="0"/>
              </a:rPr>
              <a:t>মনিরুল</a:t>
            </a:r>
            <a:r>
              <a:rPr lang="en-US" sz="4400" dirty="0" smtClean="0">
                <a:latin typeface="MuhuriMJ" pitchFamily="2" charset="0"/>
                <a:cs typeface="MuhuriMJ" pitchFamily="2" charset="0"/>
              </a:rPr>
              <a:t> </a:t>
            </a:r>
            <a:r>
              <a:rPr lang="en-US" sz="4400" dirty="0" err="1" smtClean="0">
                <a:latin typeface="MuhuriMJ" pitchFamily="2" charset="0"/>
                <a:cs typeface="MuhuriMJ" pitchFamily="2" charset="0"/>
              </a:rPr>
              <a:t>ইসলাম</a:t>
            </a:r>
            <a:endParaRPr lang="en-US" sz="4400" dirty="0" smtClean="0">
              <a:latin typeface="MuhuriMJ" pitchFamily="2" charset="0"/>
              <a:cs typeface="MuhuriMJ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বাওট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গাংনী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০১৭১৭-৯৬৪৫৫৫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monirulbaotgirls@gmail.com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167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376320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288" y="3082912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অধ্যায়- ৫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পাঠ- ৪৪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288" y="440376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5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 ২০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5288" y="0"/>
            <a:ext cx="1215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2"/>
            <a:ext cx="5660571" cy="3396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0" y="0"/>
            <a:ext cx="6531429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566057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58" y="3429000"/>
            <a:ext cx="66475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3753789"/>
            <a:ext cx="7590972" cy="3104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5828" y="1553729"/>
            <a:ext cx="10000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696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3298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ডেস্কটপ কম্পিউটার, ল্যাপটপ, নোটবুক, স্মার্ট ফোন কি ? ও ব্যবহার বলতে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জিপিএস এর ব্যবহার বলতে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ই- বুক কি তা বলতে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সামাজিক যোগাযোগের মাধ্যম সম্পর্কে বলতে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1" y="0"/>
            <a:ext cx="4743450" cy="560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3" y="0"/>
            <a:ext cx="4067577" cy="2896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92" y="3522784"/>
            <a:ext cx="2363679" cy="2334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1592" y="2896746"/>
            <a:ext cx="261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0178" y="5960570"/>
            <a:ext cx="259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169" y="5960570"/>
            <a:ext cx="369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1" y="5870289"/>
            <a:ext cx="3434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জিপিএস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355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31" y="0"/>
            <a:ext cx="6621669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51" y="3505200"/>
            <a:ext cx="6626431" cy="3154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505200"/>
            <a:ext cx="3981450" cy="23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170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MuhuriMJ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Baot Girls School</dc:creator>
  <cp:lastModifiedBy>Baot Girls School</cp:lastModifiedBy>
  <cp:revision>97</cp:revision>
  <dcterms:created xsi:type="dcterms:W3CDTF">2020-01-21T07:48:38Z</dcterms:created>
  <dcterms:modified xsi:type="dcterms:W3CDTF">2020-02-16T05:26:24Z</dcterms:modified>
</cp:coreProperties>
</file>