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BF4FF-DBA0-4683-B0D9-D58E07E89C35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F8700-1633-454B-80BF-79255916A8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AE24-9F8F-499D-91C9-56614E82FB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303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AE24-9F8F-499D-91C9-56614E82FB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25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AE24-9F8F-499D-91C9-56614E82FB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5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7AE24-9F8F-499D-91C9-56614E82FB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03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Trigger Animation </a:t>
            </a:r>
            <a:r>
              <a:rPr lang="bn-BD" sz="1200" baseline="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দ্বারা</a:t>
            </a:r>
            <a:r>
              <a:rPr lang="bn-BD" baseline="0" dirty="0" smtClean="0"/>
              <a:t> উত্তর দেখাবেন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63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93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81000"/>
            <a:ext cx="32766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88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c\Desktop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7400"/>
            <a:ext cx="5715000" cy="418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14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0929" y="2075394"/>
            <a:ext cx="444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অনুজীবের কার্যাবলি বাড়ায়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উর্বরতা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করে।</a:t>
            </a:r>
          </a:p>
        </p:txBody>
      </p:sp>
      <p:pic>
        <p:nvPicPr>
          <p:cNvPr id="4098" name="Picture 2" descr="D:\মডেল কন্টেন\কন্টেন\Image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315" t="38422"/>
          <a:stretch/>
        </p:blipFill>
        <p:spPr bwMode="auto">
          <a:xfrm rot="16200000">
            <a:off x="1032449" y="2404047"/>
            <a:ext cx="2438400" cy="4488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733" y="5791200"/>
            <a:ext cx="4473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সংযুক্তির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উন্নতি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 চলাচল বৃদ্ধি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1936" y="5907288"/>
            <a:ext cx="3747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ক্ষমতা বৃদ্ধি করে</a:t>
            </a:r>
          </a:p>
        </p:txBody>
      </p:sp>
      <p:pic>
        <p:nvPicPr>
          <p:cNvPr id="2050" name="Picture 2" descr="D:\মডেল কন্টেন\কন্টেন\image_1448_17895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09608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মডেল কন্টেন\কন্টেন\Dry-Compost.jpg-800x4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" y="0"/>
            <a:ext cx="4488306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057400"/>
            <a:ext cx="457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ফসলের জন্য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 পুষ্টি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8199357">
            <a:off x="1838903" y="3754208"/>
            <a:ext cx="1808591" cy="139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00728" y="2743200"/>
            <a:ext cx="1769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 চলাচল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6" name="Picture 2" descr="D:\মডেল কন্টেন\কন্টেন\পাঠানু হয়েছে\New folder\201007b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29" y="3428999"/>
            <a:ext cx="4409608" cy="243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14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6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B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কলকারখানায় </a:t>
            </a:r>
            <a:r>
              <a:rPr lang="bn-B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যে সকল সার তৈরি করা হয় তাদেরকে রাসায়নিক সার বলে।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OHAG\Desktop\New folder (3)\New folder\Fertilizer_urea_dap_tsp_npk_mop_m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94"/>
          <a:stretch/>
        </p:blipFill>
        <p:spPr bwMode="auto">
          <a:xfrm>
            <a:off x="5181600" y="4330243"/>
            <a:ext cx="3848100" cy="2411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SOHAG\Desktop\New folder (3)\New folder\uriya-s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242"/>
            <a:ext cx="3944495" cy="24873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esktop\New folder (3)\New folder\2012721143849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53418"/>
            <a:ext cx="4267200" cy="265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3745468"/>
            <a:ext cx="1840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6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25086" y="69529"/>
            <a:ext cx="420911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 সার প্রয়োগের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SOHAG\Desktop\New folder (3)\New folder\3-7-14-ds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374"/>
            <a:ext cx="3132944" cy="2819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488" y="4297740"/>
            <a:ext cx="3115456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পরিমাণে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 উপাদান যোগ করা হয়।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7235" y="4332982"/>
            <a:ext cx="3018858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পুষ্টির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ঘাটতি দ্রুত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মিটানো যায়।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4313980"/>
            <a:ext cx="2743199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বৃদ্ধিতে গুরুত্বপূর্ণ ভূমিকা রাখে।</a:t>
            </a:r>
          </a:p>
        </p:txBody>
      </p:sp>
      <p:pic>
        <p:nvPicPr>
          <p:cNvPr id="10" name="Picture 2" descr="D:\মডেল কন্টেন\কন্টেন\পাঠানু হয়েছে\102_88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371"/>
            <a:ext cx="2743200" cy="2819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35" y="1447371"/>
            <a:ext cx="3018857" cy="28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71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মডেল কন্টেন\মডেল কন্টেন এর ছবি\ta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04" y="914400"/>
            <a:ext cx="4686969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495800"/>
            <a:ext cx="44196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সুষম পরিমাণে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 না করলে মাটি ও ফসলের ক্ষতি হয়।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200" y="4495800"/>
            <a:ext cx="3395273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খরচ বেড়ে যায়।</a:t>
            </a:r>
          </a:p>
        </p:txBody>
      </p:sp>
      <p:pic>
        <p:nvPicPr>
          <p:cNvPr id="2051" name="Picture 3" descr="D:\মডেল কন্টেন\কন্টেন\পাঠানু হয়েছে\Piach..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46"/>
          <a:stretch/>
        </p:blipFill>
        <p:spPr bwMode="auto">
          <a:xfrm>
            <a:off x="0" y="906014"/>
            <a:ext cx="4419600" cy="3513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62200" y="14990"/>
            <a:ext cx="4419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 প্রয়োগের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</a:p>
        </p:txBody>
      </p:sp>
    </p:spTree>
    <p:extLst>
      <p:ext uri="{BB962C8B-B14F-4D97-AF65-F5344CB8AC3E}">
        <p14:creationId xmlns="" xmlns:p14="http://schemas.microsoft.com/office/powerpoint/2010/main" val="13435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4990"/>
            <a:ext cx="4800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 প্রয়োগের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3834825"/>
            <a:ext cx="2667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 দূষণ ঘটে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0098569"/>
              </p:ext>
            </p:extLst>
          </p:nvPr>
        </p:nvGraphicFramePr>
        <p:xfrm>
          <a:off x="4114800" y="2438400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384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OHAG\Desktop\New folder (3)\New folder\uriya-s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8629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22860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SOHAG\Desktop\New folder (3)\New folder\Fertilizer_urea_dap_tsp_npk_mop_ma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94"/>
          <a:stretch/>
        </p:blipFill>
        <p:spPr bwMode="auto">
          <a:xfrm>
            <a:off x="3200400" y="0"/>
            <a:ext cx="2847975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9461" y="2286000"/>
            <a:ext cx="1820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টিএসপি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030" name="Picture 6" descr="C:\Users\SOHAG\Desktop\New folder (3)\New folder\Fertiliz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" y="3362054"/>
            <a:ext cx="2847975" cy="2278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90600" y="566878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ডিএপি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032" name="Picture 8" descr="C:\Users\SOHAG\Desktop\New folder (3)\New folder\muriate_of_potash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7495"/>
            <a:ext cx="2847975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15200" y="2286000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এমওপি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মডেল কন্টেন\মডেল কন্টেন এর ছবি\453846804_3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30" y="3355298"/>
            <a:ext cx="2819370" cy="2202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14800" y="5562600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জিপসাম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0" y="5562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দস্তাসার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D:\মডেল কন্টেন\মডেল কন্টেন এর ছবি\fertilizer-300x2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30" y="3352800"/>
            <a:ext cx="2819370" cy="2196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3728" y="2743200"/>
            <a:ext cx="157607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5390" y="2743200"/>
            <a:ext cx="2787943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ফসফরাস,ক্যলসিয়াম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0400" y="2728210"/>
            <a:ext cx="1451038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পটাসিয়াম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130445"/>
            <a:ext cx="282962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নাইট্রোজেন,ফসফরাস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00400" y="6110990"/>
            <a:ext cx="313419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সালফারাস, ক্যলসিয়াম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49782" y="6064770"/>
            <a:ext cx="2294218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জিংক,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`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1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2" grpId="0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371600"/>
            <a:ext cx="76962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জৈব সার ও রাসায়নিক সারের নামের তালিকা তৈরি কর।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3520" y="76200"/>
            <a:ext cx="2476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="" xmlns:p14="http://schemas.microsoft.com/office/powerpoint/2010/main" val="7502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1" y="1143186"/>
            <a:ext cx="718782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ইউরিয়া সার থেকে উদ্ভিদ কোন খাদ্য উপাদান পায়?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850" y="1940934"/>
            <a:ext cx="157607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849" y="2704289"/>
            <a:ext cx="7847351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গাছের প্রয়োজনীয় প্রায় সকল খাদ্য উপাদান কোন সারে থাকে?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840" y="3390462"/>
            <a:ext cx="1305165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জৈব সার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860" y="4114800"/>
            <a:ext cx="6858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পটাসিয়াম পাওয়া যায় কোন সারে?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6860" y="4800600"/>
            <a:ext cx="114326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এমওপি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7098" y="21449"/>
            <a:ext cx="21900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22621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84" y="381000"/>
            <a:ext cx="345301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sz="9600" i="1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267200"/>
            <a:ext cx="5715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এলাকায় কোন ফসলটি ভালোহয় এবং এতে কৃষকেরা কী কী সার ব্যবহার করেন।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MAR ALL PICTURE\AMAR All PICTURE\Others\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7162800" cy="32765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143" y="1981200"/>
            <a:ext cx="4890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bn-BD" altLang="en-US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altLang="en-US" sz="6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altLang="en-US" sz="6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0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0"/>
            <a:ext cx="3708400" cy="1359981"/>
          </a:xfrm>
          <a:prstGeom prst="rect">
            <a:avLst/>
          </a:prstGeom>
          <a:noFill/>
          <a:ln>
            <a:noFill/>
          </a:ln>
        </p:spPr>
        <p:txBody>
          <a:bodyPr wrap="square" lIns="66669" tIns="33334" rIns="66669" bIns="33334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0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5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724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234696"/>
            <a:ext cx="3505200" cy="1785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আব্দুর রাজ্জাক 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গোলাপগঞ্জ উচ্চ বিদ্যালয়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 razzict@gmail.com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algn="ctr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পাঠ-১১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72886"/>
            <a:ext cx="2081212" cy="28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pc\Desktop\Razzak-1\y1Ty96PieOk3FGH73DLJRoy00Hydkb7yne2Np9CF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143000"/>
            <a:ext cx="2438400" cy="2893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20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মডেল কন্টেন\basmati 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14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OHAG\Desktop\New folder (3)\New folder\uriya-s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77259"/>
            <a:ext cx="1781829" cy="1429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OHAG\Desktop\New folder (3)\New folder\Fertilizer_urea_dap_tsp_npk_mop_ma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80"/>
          <a:stretch/>
        </p:blipFill>
        <p:spPr bwMode="auto">
          <a:xfrm>
            <a:off x="3885956" y="4180065"/>
            <a:ext cx="1781420" cy="1434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SOHAG\Desktop\New folder (3)\New folder\muriate_of_potash_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935"/>
          <a:stretch/>
        </p:blipFill>
        <p:spPr bwMode="auto">
          <a:xfrm>
            <a:off x="5967291" y="4180064"/>
            <a:ext cx="1781420" cy="136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6172200"/>
            <a:ext cx="1788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গাছের খাবার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8360" y="5636222"/>
            <a:ext cx="1210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191000" y="5623464"/>
            <a:ext cx="1162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টিএসপি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324600" y="559973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এমওপি</a:t>
            </a:r>
            <a:endParaRPr lang="en-US" sz="3200" dirty="0"/>
          </a:p>
        </p:txBody>
      </p:sp>
      <p:pic>
        <p:nvPicPr>
          <p:cNvPr id="5122" name="Picture 2" descr="D:\মডেল কন্টেন\কন্টেন\পাঠানু হয়েছে\New folder\Jackfruit_National_fruit_of_Banglade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07" y="0"/>
            <a:ext cx="5499668" cy="3948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72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SOHAG\Desktop\New folder (3)\New folder\Fertiliz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513"/>
          <a:stretch/>
        </p:blipFill>
        <p:spPr bwMode="auto">
          <a:xfrm>
            <a:off x="-34976" y="4572000"/>
            <a:ext cx="34671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SOHAG\Desktop\New folder (3)\New folder\muriate_of_potash_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333"/>
          <a:stretch/>
        </p:blipFill>
        <p:spPr bwMode="auto">
          <a:xfrm>
            <a:off x="5676905" y="4572000"/>
            <a:ext cx="3467096" cy="2285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ownloads\Documents\IMG_06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2578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86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905000"/>
            <a:ext cx="4267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সারের প্রকারভেদ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2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9600"/>
            <a:ext cx="632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প্রকারের সারের নাম উল্লেখ করতে পারবে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জমিতে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জৈব সার প্রয়োগের সুবিধা বলতে পারবে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সারের পুষ্টি উপাদানের নাম বলতে পারবে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0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21237"/>
            <a:ext cx="58674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 অনুসারে সারকে দুইভাগে ভাগ করা যায়।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8810" y="615024"/>
            <a:ext cx="1675459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১/ জৈব সার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580" y="3505200"/>
            <a:ext cx="243368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২/ রাসায়নিক সার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মডেল কন্টেন\কন্টেন\image_1448_17895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" y="1029326"/>
            <a:ext cx="3649480" cy="2447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OHAG\Desktop\New folder (3)\New folder\uriya-s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7305"/>
            <a:ext cx="2848629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OHAG\Desktop\New folder (3)\New folder\Fertilizer_urea_dap_tsp_npk_mop_map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80"/>
          <a:stretch/>
        </p:blipFill>
        <p:spPr bwMode="auto">
          <a:xfrm>
            <a:off x="3200400" y="4107305"/>
            <a:ext cx="2847975" cy="2293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SOHAG\Desktop\New folder (3)\New folder\muriate_of_potash_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935"/>
          <a:stretch/>
        </p:blipFill>
        <p:spPr bwMode="auto">
          <a:xfrm>
            <a:off x="6296025" y="4107306"/>
            <a:ext cx="2847975" cy="2293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OHAG\Desktop\New folder (2)\2Q==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32" y="1029325"/>
            <a:ext cx="3701167" cy="2447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01494" y="6391870"/>
            <a:ext cx="1208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114800" y="6396335"/>
            <a:ext cx="1194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টিএসপি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315200" y="6391870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এমওপি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0827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Softwares\Wall and Icon\Grond 2012\grass 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484" b="-2554"/>
          <a:stretch/>
        </p:blipFill>
        <p:spPr bwMode="auto">
          <a:xfrm rot="5400000">
            <a:off x="1028700" y="-1257300"/>
            <a:ext cx="6858000" cy="937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জৈব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যেসব সার জীবের দেহ থেকে প্রাপ্ত অর্থাৎ উদ্ভিদ বা প্রাণীর ধ্বংসাবশেষ থেকে প্রস্তুত করা যায়,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তাদেরকে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জৈব সার বলে।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SOHAG\Desktop\New folder (3)\New folder\24-1416809083-6-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80586"/>
            <a:ext cx="4343400" cy="2666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"/>
          <p:cNvGrpSpPr/>
          <p:nvPr/>
        </p:nvGrpSpPr>
        <p:grpSpPr>
          <a:xfrm>
            <a:off x="0" y="4191000"/>
            <a:ext cx="4191000" cy="2667000"/>
            <a:chOff x="0" y="1502764"/>
            <a:chExt cx="3886200" cy="2017782"/>
          </a:xfrm>
        </p:grpSpPr>
        <p:pic>
          <p:nvPicPr>
            <p:cNvPr id="2" name="Picture 2" descr="D:\মডেল কন্টেন\3339134710_6371f9c60f_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02764"/>
              <a:ext cx="3886200" cy="20177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485900" y="2209800"/>
              <a:ext cx="11811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:\green manurin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54" r="12848"/>
          <a:stretch/>
        </p:blipFill>
        <p:spPr bwMode="auto">
          <a:xfrm>
            <a:off x="4800600" y="1335018"/>
            <a:ext cx="4343400" cy="2511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green manure.dhainc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" y="1335018"/>
            <a:ext cx="4262854" cy="2511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12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</TotalTime>
  <Words>305</Words>
  <Application>Microsoft Office PowerPoint</Application>
  <PresentationFormat>On-screen Show (4:3)</PresentationFormat>
  <Paragraphs>74</Paragraphs>
  <Slides>19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5</cp:revision>
  <dcterms:created xsi:type="dcterms:W3CDTF">2006-08-16T00:00:00Z</dcterms:created>
  <dcterms:modified xsi:type="dcterms:W3CDTF">2020-02-19T22:18:08Z</dcterms:modified>
</cp:coreProperties>
</file>