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58" r:id="rId4"/>
    <p:sldId id="262" r:id="rId5"/>
    <p:sldId id="265" r:id="rId6"/>
    <p:sldId id="290" r:id="rId7"/>
    <p:sldId id="304" r:id="rId8"/>
    <p:sldId id="305" r:id="rId9"/>
    <p:sldId id="306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কারণের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কার্যকারণ বলতে কি বুঝায়?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কার্যকারণ সম্পর্কে মিল কী বলেছেন?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কার্যকারণ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৭ম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 নীতি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নীতি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ঘটনাসমূহের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সুনিশ্চিত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সুসংগতভাবে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সম্পর্কযুক্ত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 </a:t>
            </a: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নীতি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উদ্ভূত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নিছক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শূণ্যই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জন্মায়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</a:t>
            </a:r>
          </a:p>
        </p:txBody>
      </p:sp>
    </p:spTree>
    <p:extLst>
      <p:ext uri="{BB962C8B-B14F-4D97-AF65-F5344CB8AC3E}">
        <p14:creationId xmlns:p14="http://schemas.microsoft.com/office/powerpoint/2010/main" val="398237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নীতি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সাপেক্ষ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অপরটিকে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পুড়ল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দিয়েছিল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পুড়েছে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ম্যালেরিয়া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মশার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কামড়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66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নীতি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জগতে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বস্ত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নিয়ত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খুজতে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সন্ধান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66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নীতি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64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ঘটনাবলীর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সংমিশ্রণের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শর্তহীনভাবে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অনুগমন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কার্ভেথ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রীড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অব্যবহিত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শতৃহীন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অপরিবর্তনীয়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সমপরিমাণ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সাপের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কামড়ে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সর্প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দংশন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শর্তহীন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66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2107</TotalTime>
  <Words>311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168</cp:revision>
  <dcterms:created xsi:type="dcterms:W3CDTF">2016-01-23T05:40:41Z</dcterms:created>
  <dcterms:modified xsi:type="dcterms:W3CDTF">2017-05-19T11:12:41Z</dcterms:modified>
</cp:coreProperties>
</file>