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73" r:id="rId3"/>
    <p:sldId id="258" r:id="rId4"/>
    <p:sldId id="262" r:id="rId5"/>
    <p:sldId id="265" r:id="rId6"/>
    <p:sldId id="279" r:id="rId7"/>
    <p:sldId id="274" r:id="rId8"/>
    <p:sldId id="276" r:id="rId9"/>
    <p:sldId id="277" r:id="rId10"/>
    <p:sldId id="266" r:id="rId11"/>
    <p:sldId id="267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74F-3EFF-4733-8DB6-C748533369C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15157-5950-4646-BDAC-14021D81C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829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668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29891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2895600" y="1073727"/>
            <a:ext cx="3685309" cy="1704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কারণের ব্যাখ্যা 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8153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কার্যকারণ বলতে কি বুঝায়?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519545"/>
            <a:ext cx="50292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7964" y="2623066"/>
            <a:ext cx="727363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4400" smtClean="0">
                <a:latin typeface="NikoshBAN" pitchFamily="2" charset="0"/>
                <a:cs typeface="NikoshBAN" pitchFamily="2" charset="0"/>
              </a:rPr>
              <a:t>কার্যকারণ সম্পর্কে মিল কী বলেছেন?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609600"/>
            <a:ext cx="6248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কারণ ও শর্ত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পড়ে আসবে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1600" y="1447800"/>
            <a:ext cx="68580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1949"/>
            <a:ext cx="2677193" cy="32270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1113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2000" y="272212"/>
            <a:ext cx="6778752" cy="1246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09600" y="1752600"/>
            <a:ext cx="8001000" cy="487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</a:t>
            </a:r>
          </a:p>
          <a:p>
            <a:pPr algn="ctr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73" y="3048000"/>
            <a:ext cx="2057400" cy="1828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৭ম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 ও শর্ত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কারণ ও শর্ত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কতকগুলো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আবশ্যিক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পরোক্ষভাবে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কার্ভেথ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রীডের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”।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বর্ণনায়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শর্তগুলোর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কারণ ও শর্ত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উপস্থিতি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অনপস্থিতি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8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কারণ ও শর্ত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2133600"/>
            <a:ext cx="8686800" cy="419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নৌকা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ডুবি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একজনের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লোকটির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মৃত্যুর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ডোবা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ডোবা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হলো-পানির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গভীরতা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নৌকা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উল্টে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স্রোতের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লোকটির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মৃত্যুর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উপস্থিতি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একান্তভাবে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লোকটির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ডোবার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হলো-লাইফ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জ্যাকেটের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সাহায্যকারী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অনুপস্থিতি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লোকটির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মৃত্যুর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অনুপস্থিতি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সমাহার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”। </a:t>
            </a:r>
          </a:p>
        </p:txBody>
      </p:sp>
    </p:spTree>
    <p:extLst>
      <p:ext uri="{BB962C8B-B14F-4D97-AF65-F5344CB8AC3E}">
        <p14:creationId xmlns:p14="http://schemas.microsoft.com/office/powerpoint/2010/main" val="376729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লৌকিক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অবিনশ্বরতার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অবিনশ্বরতার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অপরিহার্য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পরিমাণগত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পরিমাণগত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সাক্ষা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দুরবর্তী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29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অপরিবর্তনীয়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পরিমাণগত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গুণগত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পরিমাণগত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গুণগত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৭.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৮.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সংগঠনে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৯.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ঘটনাবলীর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6729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2114</TotalTime>
  <Words>472</Words>
  <Application>Microsoft Office PowerPoint</Application>
  <PresentationFormat>On-screen Show (4:3)</PresentationFormat>
  <Paragraphs>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Calibri</vt:lpstr>
      <vt:lpstr>Consolas</vt:lpstr>
      <vt:lpstr>Corbel</vt:lpstr>
      <vt:lpstr>NikoshBAN</vt:lpstr>
      <vt:lpstr>SutonnyEMJ</vt:lpstr>
      <vt:lpstr>SutonnyMJ</vt:lpstr>
      <vt:lpstr>Times New Roman</vt:lpstr>
      <vt:lpstr>Vrinda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jsmsc</cp:lastModifiedBy>
  <cp:revision>178</cp:revision>
  <dcterms:created xsi:type="dcterms:W3CDTF">2016-01-23T05:40:41Z</dcterms:created>
  <dcterms:modified xsi:type="dcterms:W3CDTF">2017-05-19T11:16:13Z</dcterms:modified>
</cp:coreProperties>
</file>