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8" r:id="rId3"/>
    <p:sldId id="312" r:id="rId4"/>
    <p:sldId id="309" r:id="rId5"/>
    <p:sldId id="310" r:id="rId6"/>
    <p:sldId id="307" r:id="rId7"/>
    <p:sldId id="311" r:id="rId8"/>
    <p:sldId id="313" r:id="rId9"/>
    <p:sldId id="304" r:id="rId10"/>
    <p:sldId id="317" r:id="rId11"/>
    <p:sldId id="314" r:id="rId12"/>
    <p:sldId id="315" r:id="rId13"/>
    <p:sldId id="316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5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1185-A05B-47E2-8585-F2B27910D80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E5C40-22F6-4136-BC6F-EA69A112A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7898" y="241500"/>
            <a:ext cx="3247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</a:rPr>
              <a:t>স</a:t>
            </a:r>
            <a:r>
              <a:rPr lang="bn-IN" sz="6000" dirty="0">
                <a:solidFill>
                  <a:srgbClr val="FF0000"/>
                </a:solidFill>
              </a:rPr>
              <a:t>কলকে </a:t>
            </a:r>
            <a:r>
              <a:rPr lang="bn-BD" sz="6000" dirty="0">
                <a:solidFill>
                  <a:srgbClr val="FF0000"/>
                </a:solidFill>
              </a:rPr>
              <a:t> </a:t>
            </a:r>
            <a:r>
              <a:rPr lang="bn-BD" sz="6000" i="1" dirty="0">
                <a:solidFill>
                  <a:srgbClr val="FF0000"/>
                </a:solidFill>
              </a:rPr>
              <a:t>শুভেচ্ছা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E312-233E-484B-9819-70C028D8E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4" y="2021424"/>
            <a:ext cx="70104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26CD3AB-EE1E-414D-85F9-75088AD8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4" b="29444"/>
          <a:stretch/>
        </p:blipFill>
        <p:spPr>
          <a:xfrm>
            <a:off x="584636" y="116725"/>
            <a:ext cx="3372768" cy="2446593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81D0AA85-D23C-4499-9C84-03BA28FD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1" b="32902"/>
          <a:stretch/>
        </p:blipFill>
        <p:spPr>
          <a:xfrm>
            <a:off x="132626" y="3684384"/>
            <a:ext cx="3824778" cy="2326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40327-2A8A-4D8F-B354-8303D85ED220}"/>
              </a:ext>
            </a:extLst>
          </p:cNvPr>
          <p:cNvSpPr txBox="1"/>
          <p:nvPr/>
        </p:nvSpPr>
        <p:spPr>
          <a:xfrm>
            <a:off x="2653261" y="1111423"/>
            <a:ext cx="3687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00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কতারা</a:t>
            </a:r>
            <a:endParaRPr lang="en-US" sz="6000" i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6FAA1-BFB8-4AAF-8C7E-B46B6394B571}"/>
              </a:ext>
            </a:extLst>
          </p:cNvPr>
          <p:cNvSpPr txBox="1"/>
          <p:nvPr/>
        </p:nvSpPr>
        <p:spPr>
          <a:xfrm>
            <a:off x="2803162" y="3969197"/>
            <a:ext cx="4766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IN" sz="6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রাবত</a:t>
            </a:r>
            <a:r>
              <a:rPr lang="bn-IN" sz="60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93E0A-CDCD-4B58-BB45-0983977A78B5}"/>
              </a:ext>
            </a:extLst>
          </p:cNvPr>
          <p:cNvSpPr txBox="1"/>
          <p:nvPr/>
        </p:nvSpPr>
        <p:spPr>
          <a:xfrm>
            <a:off x="5591333" y="1388218"/>
            <a:ext cx="3687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6000" i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5E90E-655A-4DB2-9826-DA5813FE1428}"/>
              </a:ext>
            </a:extLst>
          </p:cNvPr>
          <p:cNvSpPr txBox="1"/>
          <p:nvPr/>
        </p:nvSpPr>
        <p:spPr>
          <a:xfrm>
            <a:off x="5591333" y="4023233"/>
            <a:ext cx="4766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US" sz="6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2" y="731935"/>
            <a:ext cx="2518984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1"/>
          <a:stretch/>
        </p:blipFill>
        <p:spPr>
          <a:xfrm>
            <a:off x="340069" y="3488160"/>
            <a:ext cx="1868559" cy="1766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94091" y="1259000"/>
            <a:ext cx="2148474" cy="409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07328" y="4118061"/>
            <a:ext cx="2488486" cy="4094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326ED-06D1-43ED-9E0B-43E1F86D1A11}"/>
              </a:ext>
            </a:extLst>
          </p:cNvPr>
          <p:cNvSpPr txBox="1"/>
          <p:nvPr/>
        </p:nvSpPr>
        <p:spPr>
          <a:xfrm>
            <a:off x="2644554" y="870315"/>
            <a:ext cx="2488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লাচ</a:t>
            </a:r>
            <a:endParaRPr lang="en-US" sz="239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CABD1-DBA2-4138-85A9-1CCAA3FEE622}"/>
              </a:ext>
            </a:extLst>
          </p:cNvPr>
          <p:cNvSpPr txBox="1"/>
          <p:nvPr/>
        </p:nvSpPr>
        <p:spPr>
          <a:xfrm>
            <a:off x="2299148" y="3647998"/>
            <a:ext cx="1868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4A818-13EF-4A4E-A06C-4C788A62C09E}"/>
              </a:ext>
            </a:extLst>
          </p:cNvPr>
          <p:cNvSpPr txBox="1"/>
          <p:nvPr/>
        </p:nvSpPr>
        <p:spPr>
          <a:xfrm>
            <a:off x="8664432" y="867944"/>
            <a:ext cx="315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3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0DF26-B903-4779-9CDF-4F3CD7BC1621}"/>
              </a:ext>
            </a:extLst>
          </p:cNvPr>
          <p:cNvSpPr txBox="1"/>
          <p:nvPr/>
        </p:nvSpPr>
        <p:spPr>
          <a:xfrm>
            <a:off x="8664432" y="3394786"/>
            <a:ext cx="1868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79684" y="-97613"/>
            <a:ext cx="4979419" cy="17878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2268" y="503927"/>
            <a:ext cx="5500048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মিলিয়ে তোমার সাথীকে দেখাও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3" y="2007994"/>
            <a:ext cx="4012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9" y="1610436"/>
            <a:ext cx="3275463" cy="1842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4452" y="4972624"/>
            <a:ext cx="126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71" y="4172589"/>
            <a:ext cx="2143125" cy="214312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3608379" y="2569743"/>
            <a:ext cx="5404513" cy="31253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3807724" y="3413499"/>
            <a:ext cx="5513696" cy="21199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594" y="4053385"/>
            <a:ext cx="985368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এ ঐ দুটি বর্ণ তিন বার করে লিখ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66279" y="710525"/>
            <a:ext cx="6237027" cy="1377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880" y="1795976"/>
            <a:ext cx="3751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AFC9A8-A3E2-4A5F-A6A1-84981A848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" y="0"/>
            <a:ext cx="12143753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2891" y="1880511"/>
            <a:ext cx="5570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23" y="460896"/>
            <a:ext cx="2136558" cy="178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4DFF1-EF78-47EC-BF70-851FEFF25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" y="0"/>
            <a:ext cx="2898505" cy="2757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26DFBB-3895-4357-9BD4-30E3B787C80D}"/>
              </a:ext>
            </a:extLst>
          </p:cNvPr>
          <p:cNvSpPr/>
          <p:nvPr/>
        </p:nvSpPr>
        <p:spPr>
          <a:xfrm>
            <a:off x="3719709" y="237136"/>
            <a:ext cx="3581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2E83C-73B9-4509-8F2A-0D1C84536322}"/>
              </a:ext>
            </a:extLst>
          </p:cNvPr>
          <p:cNvSpPr/>
          <p:nvPr/>
        </p:nvSpPr>
        <p:spPr>
          <a:xfrm>
            <a:off x="3050975" y="999512"/>
            <a:ext cx="5732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ফরহাদ </a:t>
            </a:r>
            <a:r>
              <a:rPr lang="bn-IN" sz="40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আহম্মদ চৌধুরী 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বুড়িশ্বর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নাসিরনগর,ব্রাহ্মণবাড়িয়া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81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D4C78-FB4A-4D58-88E3-45B3AEB81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33" y="0"/>
            <a:ext cx="12446833" cy="7105338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868089" y="244897"/>
            <a:ext cx="3343701" cy="92804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28935" y="1679534"/>
            <a:ext cx="4103568" cy="1307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বর্ণ শিখি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472729" y="1621387"/>
            <a:ext cx="4487822" cy="150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১ম</a:t>
            </a:r>
          </a:p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08560" y="3128855"/>
            <a:ext cx="4103568" cy="1313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184518" y="3310652"/>
            <a:ext cx="5068466" cy="1179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510" y="2987062"/>
            <a:ext cx="709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58147" y="4489675"/>
            <a:ext cx="7682221" cy="187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 খ্রিঃ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1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247127-6F38-47AF-AE8F-5812734A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807501" y="351693"/>
            <a:ext cx="3043003" cy="1181686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</p:txBody>
      </p:sp>
      <p:sp>
        <p:nvSpPr>
          <p:cNvPr id="4" name="Double Wave 3"/>
          <p:cNvSpPr/>
          <p:nvPr/>
        </p:nvSpPr>
        <p:spPr>
          <a:xfrm>
            <a:off x="242148" y="3287919"/>
            <a:ext cx="10955504" cy="1651456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শ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 ব্যবহৃত বাংলা বর্ণ মালার ধ্বনি মনযোগ সহকারে শুনবে ও মনে রাখবে।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64926-983F-4A15-BB35-C5E2B77FD73C}"/>
              </a:ext>
            </a:extLst>
          </p:cNvPr>
          <p:cNvSpPr/>
          <p:nvPr/>
        </p:nvSpPr>
        <p:spPr>
          <a:xfrm>
            <a:off x="224852" y="2417267"/>
            <a:ext cx="11242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</a:rPr>
              <a:t>বলাঃ</a:t>
            </a:r>
            <a:r>
              <a:rPr lang="bn-BD" sz="2400" dirty="0"/>
              <a:t> </a:t>
            </a:r>
            <a:r>
              <a:rPr lang="bn-BD" sz="2400" dirty="0">
                <a:solidFill>
                  <a:srgbClr val="00B0F0"/>
                </a:solidFill>
              </a:rPr>
              <a:t>১.</a:t>
            </a:r>
            <a:r>
              <a:rPr lang="en-US" sz="2400" dirty="0">
                <a:solidFill>
                  <a:srgbClr val="00B0F0"/>
                </a:solidFill>
              </a:rPr>
              <a:t>১</a:t>
            </a:r>
            <a:r>
              <a:rPr lang="bn-BD" sz="2400" dirty="0">
                <a:solidFill>
                  <a:srgbClr val="00B0F0"/>
                </a:solidFill>
              </a:rPr>
              <a:t>.</a:t>
            </a:r>
            <a:r>
              <a:rPr lang="en-US" sz="2400" dirty="0">
                <a:solidFill>
                  <a:srgbClr val="00B0F0"/>
                </a:solidFill>
              </a:rPr>
              <a:t>১   </a:t>
            </a:r>
            <a:r>
              <a:rPr lang="en-US" sz="2400" dirty="0" err="1">
                <a:solidFill>
                  <a:srgbClr val="00B0F0"/>
                </a:solidFill>
              </a:rPr>
              <a:t>বাক্য</a:t>
            </a:r>
            <a:r>
              <a:rPr lang="en-US" sz="2400" dirty="0">
                <a:solidFill>
                  <a:srgbClr val="00B0F0"/>
                </a:solidFill>
              </a:rPr>
              <a:t> ও </a:t>
            </a:r>
            <a:r>
              <a:rPr lang="en-US" sz="2400" dirty="0" err="1">
                <a:solidFill>
                  <a:srgbClr val="00B0F0"/>
                </a:solidFill>
              </a:rPr>
              <a:t>শব্দে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ব্যবহৃত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বাংলা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বর্ণমালার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ধ্বনি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স্পষ্ট</a:t>
            </a:r>
            <a:r>
              <a:rPr lang="en-US" sz="2400" dirty="0">
                <a:solidFill>
                  <a:srgbClr val="00B0F0"/>
                </a:solidFill>
              </a:rPr>
              <a:t>  ও </a:t>
            </a:r>
            <a:r>
              <a:rPr lang="en-US" sz="2400" dirty="0" err="1">
                <a:solidFill>
                  <a:srgbClr val="00B0F0"/>
                </a:solidFill>
              </a:rPr>
              <a:t>শুদ্ধভাবে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বলতে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পারবে</a:t>
            </a:r>
            <a:r>
              <a:rPr lang="en-US" sz="2400" dirty="0">
                <a:solidFill>
                  <a:srgbClr val="00B0F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06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120" y="2123986"/>
            <a:ext cx="7896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507" y="25394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4094327" y="996287"/>
            <a:ext cx="6155141" cy="111911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আবেগসৃষ্টিঃ </a:t>
            </a:r>
          </a:p>
        </p:txBody>
      </p:sp>
    </p:spTree>
    <p:extLst>
      <p:ext uri="{BB962C8B-B14F-4D97-AF65-F5344CB8AC3E}">
        <p14:creationId xmlns:p14="http://schemas.microsoft.com/office/powerpoint/2010/main" val="1760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1" y="1885604"/>
            <a:ext cx="10916591" cy="3870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979" y="390746"/>
            <a:ext cx="1168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পূর্বজ্ঞাণ  যাচাইঃ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176254" y="545910"/>
            <a:ext cx="6277970" cy="1062601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ঘোষণাঃ</a:t>
            </a:r>
          </a:p>
        </p:txBody>
      </p:sp>
      <p:sp>
        <p:nvSpPr>
          <p:cNvPr id="4" name="Cross 3"/>
          <p:cNvSpPr/>
          <p:nvPr/>
        </p:nvSpPr>
        <p:spPr>
          <a:xfrm>
            <a:off x="1884703" y="2565779"/>
            <a:ext cx="8861071" cy="2920621"/>
          </a:xfrm>
          <a:prstGeom prst="plus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D1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শিখবঃ 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,   ঐ </a:t>
            </a:r>
          </a:p>
        </p:txBody>
      </p:sp>
    </p:spTree>
    <p:extLst>
      <p:ext uri="{BB962C8B-B14F-4D97-AF65-F5344CB8AC3E}">
        <p14:creationId xmlns:p14="http://schemas.microsoft.com/office/powerpoint/2010/main" val="24896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11940" y="532263"/>
            <a:ext cx="5022376" cy="184244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7731" y="2374710"/>
            <a:ext cx="829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05" y="3076526"/>
            <a:ext cx="285790" cy="704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14684"/>
            <a:ext cx="38105" cy="2286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449705"/>
            <a:ext cx="10268262" cy="62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132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160</cp:revision>
  <dcterms:created xsi:type="dcterms:W3CDTF">2020-01-09T04:13:47Z</dcterms:created>
  <dcterms:modified xsi:type="dcterms:W3CDTF">2020-02-19T17:24:26Z</dcterms:modified>
</cp:coreProperties>
</file>