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71" r:id="rId2"/>
    <p:sldId id="279" r:id="rId3"/>
    <p:sldId id="272" r:id="rId4"/>
    <p:sldId id="258" r:id="rId5"/>
    <p:sldId id="278" r:id="rId6"/>
    <p:sldId id="259" r:id="rId7"/>
    <p:sldId id="273" r:id="rId8"/>
    <p:sldId id="260" r:id="rId9"/>
    <p:sldId id="261" r:id="rId10"/>
    <p:sldId id="280" r:id="rId11"/>
    <p:sldId id="262" r:id="rId12"/>
    <p:sldId id="263" r:id="rId13"/>
    <p:sldId id="264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FA159-6E07-4710-A298-9C3C6D25E2A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7FD67-44BF-40FD-9DF7-159D4DC61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ED6B-B51A-4C23-868B-2EB7B50D50D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562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00571-FEB7-4EC8-A5AC-D7F2A1FDF25C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41C994-6B6C-4100-BC45-A3EA51A8BA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0" y="381000"/>
            <a:ext cx="9144000" cy="6324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ï‡f”Qv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I</a:t>
            </a:r>
          </a:p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 rot="5564500">
            <a:off x="-114300" y="114300"/>
            <a:ext cx="3505200" cy="32766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5412" y="3810129"/>
            <a:ext cx="3505200" cy="3050031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5638800" y="0"/>
            <a:ext cx="3505200" cy="336377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5992204" y="3706203"/>
            <a:ext cx="3102532" cy="3201061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5105400"/>
            <a:ext cx="27432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0"/>
            <a:ext cx="27432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7157" y="128590"/>
            <a:ext cx="8872538" cy="65579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8" y="1185863"/>
            <a:ext cx="3686175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905" y="1171577"/>
            <a:ext cx="3611165" cy="3657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218136" y="5266135"/>
            <a:ext cx="4859536" cy="7774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শারীরিক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ব্যায়াম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0447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6791" y="685800"/>
            <a:ext cx="34483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</a:rPr>
              <a:t>একক কাজ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43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</a:rPr>
              <a:t>নিয়মিত ব্যায়ামের ফলে শরীরের কী কী উপকার হয় ?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295400"/>
            <a:ext cx="1955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/>
              <a:t>মুল্যায়ন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457200" y="32766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১। শরীর সুস্থ রাখার প্রধান উপায় কী লিখ ? </a:t>
            </a:r>
          </a:p>
          <a:p>
            <a:r>
              <a:rPr lang="bn-IN" sz="3200" dirty="0" smtClean="0">
                <a:solidFill>
                  <a:srgbClr val="002060"/>
                </a:solidFill>
              </a:rPr>
              <a:t>২। “সুস্থ দেহে সুন্দর মন “ উক্তিটি ব্যাখা কর ? </a:t>
            </a:r>
          </a:p>
          <a:p>
            <a:r>
              <a:rPr lang="bn-IN" sz="3200" dirty="0" smtClean="0">
                <a:solidFill>
                  <a:srgbClr val="002060"/>
                </a:solidFill>
              </a:rPr>
              <a:t>৩।ঘুম ও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solidFill>
                  <a:srgbClr val="002060"/>
                </a:solidFill>
              </a:rPr>
              <a:t>বিশ্রামের প্রয়োজনীয়তা বর্ননা করে লিখ? </a:t>
            </a:r>
          </a:p>
          <a:p>
            <a:r>
              <a:rPr lang="bn-IN" sz="3200" dirty="0" smtClean="0">
                <a:solidFill>
                  <a:srgbClr val="002060"/>
                </a:solidFill>
              </a:rPr>
              <a:t>৪।ব্যায়াম শরীরের কী কী উপকার করে লিখ </a:t>
            </a:r>
            <a:r>
              <a:rPr lang="bn-IN" sz="3600" dirty="0" smtClean="0">
                <a:solidFill>
                  <a:srgbClr val="002060"/>
                </a:solidFill>
              </a:rPr>
              <a:t>?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457200"/>
            <a:ext cx="3041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</a:rPr>
              <a:t>বাড়ীর কাজ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শরীরের ব্যায়ামের ফলে কোন কোন অংশে কী কী উপকার হয় তার একটি তালিকা প্রস্তত  করে নিয়ে আসবে ?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5906"/>
            <a:ext cx="5486400" cy="347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77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5105400"/>
            <a:ext cx="3217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vK</a:t>
            </a:r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762000" y="304800"/>
            <a:ext cx="7620000" cy="205740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5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2819400"/>
            <a:ext cx="8153400" cy="3125788"/>
          </a:xfrm>
          <a:prstGeom prst="roundRect">
            <a:avLst/>
          </a:prstGeom>
          <a:noFill/>
          <a:ln>
            <a:solidFill>
              <a:srgbClr val="F79646"/>
            </a:solidFill>
          </a:ln>
        </p:spPr>
        <p:txBody>
          <a:bodyPr wrap="squar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kumimoji="0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endParaRPr kumimoji="0" lang="bn-BD" sz="4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sz="4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noProof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800" kern="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noProof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kumimoji="0" sz="4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kumimoji="0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kern="0" noProof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kumimoji="0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sz="4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6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29123"/>
            <a:ext cx="8402616" cy="1075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981200"/>
            <a:ext cx="661705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8800" b="1" i="1" dirty="0" err="1" smtClean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সুধীর</a:t>
            </a:r>
            <a:r>
              <a:rPr lang="en-US" sz="8800" b="1" i="1" dirty="0" smtClean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8800" b="1" i="1" dirty="0" smtClean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i="1" dirty="0">
              <a:solidFill>
                <a:srgbClr val="70AD4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3528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8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(গণিত)</a:t>
            </a:r>
            <a:r>
              <a:rPr lang="en-US" sz="48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422754" y="4434214"/>
            <a:ext cx="6359046" cy="1858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36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b="1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36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bn-IN" sz="36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সদর </a:t>
            </a:r>
            <a:endParaRPr lang="en-US" sz="36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০১৭৪৪-১১৮৯৮৪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77200" y="381000"/>
            <a:ext cx="85490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5105398" y="2590801"/>
            <a:ext cx="4876801" cy="289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878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1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/>
              <a:t>আজকের পাঠ</a:t>
            </a:r>
          </a:p>
          <a:p>
            <a:pPr algn="ctr"/>
            <a:endParaRPr lang="bn-IN" sz="4800" dirty="0" smtClean="0"/>
          </a:p>
          <a:p>
            <a:pPr algn="ctr"/>
            <a:r>
              <a:rPr lang="bn-IN" sz="4800" dirty="0" smtClean="0"/>
              <a:t>শরীরচর্চা ও সুস্থজীবন </a:t>
            </a:r>
          </a:p>
          <a:p>
            <a:pPr algn="ctr"/>
            <a:r>
              <a:rPr lang="bn-IN" sz="4800" dirty="0" smtClean="0"/>
              <a:t>প্রথম অধ্যায়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24758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7874" y="171453"/>
            <a:ext cx="8926115" cy="6443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91344" y="391887"/>
            <a:ext cx="3483430" cy="6821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নিছের ছবিতে কী দেখা যায়?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30630" y="217716"/>
            <a:ext cx="8871857" cy="634274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53038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8382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শিখবে</a:t>
            </a:r>
            <a:r>
              <a:rPr lang="en-US" sz="3200" dirty="0" smtClean="0"/>
              <a:t>-----</a:t>
            </a:r>
          </a:p>
          <a:p>
            <a:r>
              <a:rPr lang="en-US" sz="3600" dirty="0" smtClean="0"/>
              <a:t>১। </a:t>
            </a:r>
            <a:r>
              <a:rPr lang="en-US" sz="3600" dirty="0" err="1" smtClean="0"/>
              <a:t>শরীরচর্চা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শারীরিক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।  </a:t>
            </a:r>
          </a:p>
          <a:p>
            <a:r>
              <a:rPr lang="en-US" sz="3600" dirty="0" smtClean="0"/>
              <a:t>২। </a:t>
            </a:r>
            <a:r>
              <a:rPr lang="en-US" sz="3600" dirty="0" err="1" smtClean="0"/>
              <a:t>শরীর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সুস্থ্যতার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ব্যায়ামের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প্রভাব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r>
              <a:rPr lang="en-US" sz="3600" dirty="0" smtClean="0"/>
              <a:t> ৩। </a:t>
            </a:r>
            <a:r>
              <a:rPr lang="en-US" sz="3600" dirty="0" err="1" smtClean="0"/>
              <a:t>শারীরিক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বিশ্রাম,ঘুম</a:t>
            </a:r>
            <a:r>
              <a:rPr lang="en-US" sz="3600" dirty="0" smtClean="0"/>
              <a:t>, ও </a:t>
            </a:r>
            <a:r>
              <a:rPr lang="en-US" sz="3600" dirty="0" err="1" smtClean="0"/>
              <a:t>বিনোদনের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প্রয়োজনীয়তা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  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359857" y="609600"/>
            <a:ext cx="32431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 smtClean="0"/>
              <a:t>শিখনফল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7158" y="200028"/>
            <a:ext cx="8904685" cy="6443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" y="200028"/>
            <a:ext cx="8904685" cy="6315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4448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6885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/>
              <a:t>শরীরচর্চা</a:t>
            </a:r>
            <a:r>
              <a:rPr lang="en-US" sz="4400" dirty="0" smtClean="0"/>
              <a:t> ও </a:t>
            </a:r>
            <a:r>
              <a:rPr lang="en-US" sz="4400" dirty="0" err="1" smtClean="0"/>
              <a:t>শারীরিক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সুস্থতা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কী</a:t>
            </a:r>
            <a:r>
              <a:rPr lang="en-US" sz="4400" dirty="0" smtClean="0"/>
              <a:t> 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/>
              <a:t>শারীরিক সুস্থতার প্রধান বাহন হলো ব্যায়াম। ব্যায়াম ছাড়া একজন মানুষের শারীরিক সুস্থতা আশা করা যায় না। শরীরচর্চা ও খেলাধুলা শুধু দেহের বৃদ্ধি ঘটায় না, মনের ও উন্নতি সাধন করে। দেহ ভালো থাকলে মনও ভালো থকে।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/>
              <a:t>শারীরি সুস্থতায় বিশ্রাম ও ঘুমের প্রয়োজন কেন 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28600" y="22860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/>
              <a:t>শরীর সুস্থ না থাকলে মন ভালো থাকে না। ফলে কোনো কাজ সুষ্ঠভাবে সম্পন্ন করা যায় না। আমাদের দেহের খাদ্য ও পানির যেমন প্রয়োজন তেমনি বিশ্রাম ও ঘুমেরও প্রয়োজন রয়েছে। শরীর সুস্থ রাখার জন্য ব্যায়ামের পরে শরীর ও মনের বিশ্রাম এবং ঘুমের প্রয়োজন।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268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শিক্ষক পরিচিতি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2020-02-19T12:15:38Z</dcterms:created>
  <dcterms:modified xsi:type="dcterms:W3CDTF">2020-02-19T14:15:39Z</dcterms:modified>
</cp:coreProperties>
</file>