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72" r:id="rId13"/>
    <p:sldId id="269" r:id="rId14"/>
    <p:sldId id="265" r:id="rId15"/>
    <p:sldId id="267" r:id="rId16"/>
    <p:sldId id="26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90" autoAdjust="0"/>
  </p:normalViewPr>
  <p:slideViewPr>
    <p:cSldViewPr>
      <p:cViewPr>
        <p:scale>
          <a:sx n="100" d="100"/>
          <a:sy n="100" d="100"/>
        </p:scale>
        <p:origin x="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34696-D5F7-444D-9D10-B3756B97987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6983-64D6-40E7-B01C-0F3D3B77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6983-64D6-40E7-B01C-0F3D3B77DD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219200"/>
            <a:ext cx="36576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4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2667000"/>
            <a:ext cx="4377266" cy="3581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 descr="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71800"/>
            <a:ext cx="32766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152400"/>
            <a:ext cx="2438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1600200"/>
            <a:ext cx="2057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8400" y="1752600"/>
            <a:ext cx="25146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যুদ্ধ,লড়াই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3048000"/>
            <a:ext cx="2057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ডঙ্কা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3200400"/>
            <a:ext cx="24384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জয়ঢাক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4648200"/>
            <a:ext cx="2590800" cy="990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যন্ত্রনা,কষ্ট,বেদনা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304800"/>
            <a:ext cx="2286000" cy="1524000"/>
          </a:xfrm>
          <a:prstGeom prst="downArrow">
            <a:avLst>
              <a:gd name="adj1" fmla="val 50000"/>
              <a:gd name="adj2" fmla="val 46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/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57200" y="4648200"/>
            <a:ext cx="2133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পীড়া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ll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416" y="4876800"/>
            <a:ext cx="1637676" cy="1089799"/>
          </a:xfrm>
          <a:prstGeom prst="rect">
            <a:avLst/>
          </a:prstGeom>
        </p:spPr>
      </p:pic>
      <p:pic>
        <p:nvPicPr>
          <p:cNvPr id="12" name="Picture 11" descr="z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09750"/>
            <a:ext cx="1600200" cy="1162050"/>
          </a:xfrm>
          <a:prstGeom prst="rect">
            <a:avLst/>
          </a:prstGeom>
        </p:spPr>
      </p:pic>
      <p:pic>
        <p:nvPicPr>
          <p:cNvPr id="13" name="Picture 12" descr="tig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124200"/>
            <a:ext cx="1528763" cy="152876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910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পুরুষের-রমণী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যা-কিছু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কল্যাণকর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করিয়াছে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নারী,অর্ধেক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99" y="381000"/>
            <a:ext cx="5308601" cy="298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1910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যা-কিছু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পাপ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বেদনা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অশ্রুবারি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আনিয়াছে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বধুদের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হইয়াছে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মহীয়ান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Vi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57200"/>
            <a:ext cx="516651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527_15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44958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3124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83058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নারীদের কেন বিজয়লক্ষী বলা হয়েছে?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‘কত নারী দিল সিঁথীর সিঁদুর’ বলতে কী বোঝানো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5943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486400"/>
            <a:ext cx="8001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সাম্য বা সমতার যুগে নারীদের কতটুকু মূল্যায়ন করা হচ্ছে? বুঝিয়ে লিখ।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536101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276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8288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১৩০৫বঙ্গাব্দে  খ। ১৩০৬বঙ্গাব্দে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গ। ১৩০৭ বঙ্গাব্দে ঘ। ১৩০৮বঙ্গাব্দে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276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‘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0" y="4572000"/>
            <a:ext cx="4800600" cy="1246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বীরের স্মৃতির স্তম্ভের গায়ে কার নাম লেখানাই?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1600" y="3352800"/>
            <a:ext cx="35814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34290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ক।’ পর্ণপূট         খ। রুপসী বাংলা</a:t>
            </a:r>
          </a:p>
          <a:p>
            <a:pPr lvl="0"/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গ। সাম্যবাদী       ঘ।অশ্রুমালা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0" y="1905000"/>
            <a:ext cx="48768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কাজী নজরুল কত বঙ্গাব্দে জন্ম গ্রহন করেন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0" y="3124200"/>
            <a:ext cx="50292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নারী’ কবিতা কাজী নজরুল ইসলামের কোন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 থেকে নেওয়া হয়েছে?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4648200"/>
            <a:ext cx="39624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 নারীর সিঁথির সিঁদুর   খ।বধুদের আত্নত্যাগ</a:t>
            </a:r>
          </a:p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ভগ্নির আত্নত্যাগ       ঘ। বোনের সেবা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5" grpId="0" animBg="1"/>
      <p:bldP spid="17" grpId="0"/>
      <p:bldP spid="11" grpId="0" animBg="1"/>
      <p:bldP spid="1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0600" y="152400"/>
            <a:ext cx="6553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12" descr="B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5791200" cy="3352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5334000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bn-BD" sz="2400" dirty="0" smtClean="0"/>
              <a:t> নারীদের অবস্থা সম্পর্কে তোমার মতামত উপস্থাপন কর।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0866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5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7162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14400"/>
            <a:ext cx="3886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971800"/>
            <a:ext cx="4495800" cy="2438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আসমা আখতার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খলনা ইসলামিয়া ফাযিল মাদ্রাসা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সুহরাজপুর,পত্নীতলা,নওগাঁ।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0" y="2971800"/>
            <a:ext cx="3810000" cy="2514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      ৮ম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কবিতাঃ    নারী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সময়ঃ   ৫০ মিনিট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3733800" cy="2173941"/>
          </a:xfrm>
          <a:prstGeom prst="rect">
            <a:avLst/>
          </a:prstGeom>
        </p:spPr>
      </p:pic>
      <p:pic>
        <p:nvPicPr>
          <p:cNvPr id="4" name="Picture 3" descr="NA4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7200"/>
            <a:ext cx="3648075" cy="2057400"/>
          </a:xfrm>
          <a:prstGeom prst="rect">
            <a:avLst/>
          </a:prstGeom>
        </p:spPr>
      </p:pic>
      <p:pic>
        <p:nvPicPr>
          <p:cNvPr id="5" name="Picture 4" descr="NARI 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447800"/>
            <a:ext cx="33147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8305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 গুলো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62940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362200"/>
            <a:ext cx="28956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8458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লেখকঃ কাজী নজরুল ইসলাম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কবি পরিচিতি সম্পর্কে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নতুন নতুন শব্দের অর্থ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’ কবিতাটির ভাবার্থ বলতে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39624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981200"/>
            <a:ext cx="3288323" cy="2514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62800" y="914400"/>
            <a:ext cx="19812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জন্মঃ১৩০৬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বঙ্গাব্দ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10400" y="3124200"/>
            <a:ext cx="21336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স্থানঃ বর্ধমান জেলা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5181600"/>
            <a:ext cx="2438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উপাধিঃ বিদ্রোহী কবি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4876800"/>
            <a:ext cx="4114800" cy="1981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বিখ্যাত গ্রন্থঃ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গল্পঃ শিউলিমালা,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কাব্যগ্রন্থঃ সর্বহারা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উপন্যাসঃমৃত্যুক্ষুধা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নাটকঃ মধুমালা।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2971800"/>
            <a:ext cx="2971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১৯৭৬খ্রীঃ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নাগরিকত্ব দান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একুশে পদক পান।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1143000"/>
            <a:ext cx="2438400" cy="167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 ১৯৭৬খ্রীঃ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90316_115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4466668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81000"/>
            <a:ext cx="32766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90316_115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5401158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52400"/>
            <a:ext cx="61722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সরব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85800"/>
            <a:ext cx="5638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ভিড়িও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......।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643</TotalTime>
  <Words>309</Words>
  <Application>Microsoft Office PowerPoint</Application>
  <PresentationFormat>On-screen Show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130</cp:revision>
  <dcterms:created xsi:type="dcterms:W3CDTF">2006-08-16T00:00:00Z</dcterms:created>
  <dcterms:modified xsi:type="dcterms:W3CDTF">2020-02-17T17:46:54Z</dcterms:modified>
</cp:coreProperties>
</file>