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1" r:id="rId6"/>
    <p:sldId id="261" r:id="rId7"/>
    <p:sldId id="262" r:id="rId8"/>
    <p:sldId id="272" r:id="rId9"/>
    <p:sldId id="273" r:id="rId10"/>
    <p:sldId id="274" r:id="rId11"/>
    <p:sldId id="275" r:id="rId12"/>
    <p:sldId id="264" r:id="rId13"/>
    <p:sldId id="265" r:id="rId14"/>
    <p:sldId id="266" r:id="rId15"/>
    <p:sldId id="269" r:id="rId16"/>
    <p:sldId id="267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8" autoAdjust="0"/>
  </p:normalViewPr>
  <p:slideViewPr>
    <p:cSldViewPr>
      <p:cViewPr varScale="1">
        <p:scale>
          <a:sx n="80" d="100"/>
          <a:sy n="80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9CCF-A2F1-43AC-A653-45335679610F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95C-6212-4DB0-99E6-25BFCF5E9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9CCF-A2F1-43AC-A653-45335679610F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95C-6212-4DB0-99E6-25BFCF5E9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9CCF-A2F1-43AC-A653-45335679610F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95C-6212-4DB0-99E6-25BFCF5E9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9CCF-A2F1-43AC-A653-45335679610F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95C-6212-4DB0-99E6-25BFCF5E9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9CCF-A2F1-43AC-A653-45335679610F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95C-6212-4DB0-99E6-25BFCF5E9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9CCF-A2F1-43AC-A653-45335679610F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95C-6212-4DB0-99E6-25BFCF5E9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9CCF-A2F1-43AC-A653-45335679610F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95C-6212-4DB0-99E6-25BFCF5E9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9CCF-A2F1-43AC-A653-45335679610F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95C-6212-4DB0-99E6-25BFCF5E9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9CCF-A2F1-43AC-A653-45335679610F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95C-6212-4DB0-99E6-25BFCF5E9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9CCF-A2F1-43AC-A653-45335679610F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95C-6212-4DB0-99E6-25BFCF5E9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9CCF-A2F1-43AC-A653-45335679610F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95C-6212-4DB0-99E6-25BFCF5E9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9CCF-A2F1-43AC-A653-45335679610F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4495C-6212-4DB0-99E6-25BFCF5E9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10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C:\Documents and Settings\USER\Desktop\kodom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" y="1295400"/>
            <a:ext cx="9143999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657600" cy="104644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অর্ধ আবদ্ধ পদ্ধতি </a:t>
            </a:r>
            <a:endParaRPr lang="bn-BD" sz="4400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886200"/>
            <a:ext cx="9144000" cy="28007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অর্ধ আবদ্ধ পদ্ধতি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তে মুরগীর জন্য নির্দিষ্ট ঘর থাকে। মুরগীর ঘরের চারিদিকে বেড়া বা দেওয়াল দিয়ে অনেক খানি জায়গা ঘেরাও করা হয়। উন্নত জাতের ফাউমি,রোড আইল্যান্ড রেড ইত্যাদি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khairul\Pictures\h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52400"/>
            <a:ext cx="52578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657600" cy="83099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আবদ্ধ পদ্ধতি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3429000"/>
            <a:ext cx="9144000" cy="317009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আবদ্ধ পদ্ধতি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তে সম্পূর্ণ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আবদ্ধ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অবস্থায় অনেক মুরগী পালন করা হয়। এখানে ঘরকে মুরগীর পালন উপযোগী করে  নির্মাণ করা হয়। একে মুরগীর খামার বলে। উন্নত জাতের ডিম পাড়া মুরগী, ব্রয়লার,  ও লেয়ার হাইব্রিড মুরগী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আবদ্ধ পদ্ধতি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তে পালন করা হয়। 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4" name="Picture 3" descr="C:\Users\khairul\Pictures\h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228600"/>
            <a:ext cx="4876800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bn-BD" dirty="0" smtClean="0">
                <a:solidFill>
                  <a:srgbClr val="FFC000"/>
                </a:solidFill>
              </a:rPr>
              <a:t> </a:t>
            </a:r>
            <a:r>
              <a:rPr lang="bn-BD" sz="9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- ২</a:t>
            </a:r>
            <a:endParaRPr lang="en-US" sz="9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khairul\Pictures\me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00200"/>
            <a:ext cx="3581400" cy="1981200"/>
          </a:xfrm>
          <a:prstGeom prst="rect">
            <a:avLst/>
          </a:prstGeom>
          <a:noFill/>
        </p:spPr>
      </p:pic>
      <p:pic>
        <p:nvPicPr>
          <p:cNvPr id="2051" name="Picture 3" descr="C:\Users\khairul\Pictures\b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600200"/>
            <a:ext cx="3352800" cy="1847850"/>
          </a:xfrm>
          <a:prstGeom prst="rect">
            <a:avLst/>
          </a:prstGeom>
          <a:noFill/>
        </p:spPr>
      </p:pic>
      <p:pic>
        <p:nvPicPr>
          <p:cNvPr id="2052" name="Picture 4" descr="C:\Users\khairul\Pictures\egg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267200"/>
            <a:ext cx="3352800" cy="1933575"/>
          </a:xfrm>
          <a:prstGeom prst="rect">
            <a:avLst/>
          </a:prstGeom>
          <a:noFill/>
        </p:spPr>
      </p:pic>
      <p:pic>
        <p:nvPicPr>
          <p:cNvPr id="2054" name="Picture 6" descr="C:\Users\khairul\Pictures\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4419600"/>
            <a:ext cx="2194034" cy="1981200"/>
          </a:xfrm>
          <a:prstGeom prst="rect">
            <a:avLst/>
          </a:prstGeom>
          <a:noFill/>
        </p:spPr>
      </p:pic>
      <p:pic>
        <p:nvPicPr>
          <p:cNvPr id="8" name="Picture 5" descr="C:\Users\khairul\Pictures\t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7200" y="4419600"/>
            <a:ext cx="1988344" cy="1981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14400" y="3581400"/>
            <a:ext cx="175260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মুরগীর মাংস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3505200"/>
            <a:ext cx="1828800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মুরগীর বাচ্চা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6248400"/>
            <a:ext cx="1676400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মুরগীর ডিম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180842">
            <a:off x="8198339" y="5016708"/>
            <a:ext cx="838200" cy="5847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অর্থ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21236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১।  মুরগী পালনে মুক্ত  পদ্ধতি  কাকে বলে ?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নিচের চিত্র ২ টি লক্ষ্য কর 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105401"/>
            <a:ext cx="9144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এই পদ্ধতি ২ টির নাম লিখ এবং এদের মধ্যে ৫টি  পার্থক্য লিখ? </a:t>
            </a:r>
            <a:endParaRPr lang="en-US" sz="4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khairul\Pictures\h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19400"/>
            <a:ext cx="3810000" cy="1847850"/>
          </a:xfrm>
          <a:prstGeom prst="rect">
            <a:avLst/>
          </a:prstGeom>
          <a:noFill/>
        </p:spPr>
      </p:pic>
      <p:pic>
        <p:nvPicPr>
          <p:cNvPr id="3075" name="Picture 3" descr="C:\Users\khairul\Pictures\h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819400"/>
            <a:ext cx="3581400" cy="184785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0500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১। মুরগী পালন পদ্ধতি কত প্রকার?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352800"/>
            <a:ext cx="9144000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২। মুরগীর খামার কাকে বলে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919008"/>
            <a:ext cx="91440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৩। কোন  পদ্ধতিতে দেশি মুরগী পালন করা লাভজনক?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343400"/>
            <a:ext cx="91440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গ্রামীন অর্থনৈতিক উন্নয়নে মুরগী পালন পদ্ধতি বেশ লাভজনক তা ব্যাখ্যা কর। 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khairul\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00200"/>
            <a:ext cx="4267200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2" descr="C:\Documents and Settings\USER\Desktop\kod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719"/>
            <a:ext cx="9144000" cy="527028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BD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4572000" cy="544615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মোঃ  খায়রুল ইসলাম </a:t>
            </a:r>
          </a:p>
          <a:p>
            <a:pPr algn="ctr"/>
            <a:r>
              <a:rPr lang="bn-BD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কম্পিউটার শিক্ষক </a:t>
            </a:r>
          </a:p>
          <a:p>
            <a:pPr algn="ctr"/>
            <a:r>
              <a:rPr lang="bn-BD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শ্রীশ চন্দ্র বিদ্যানিকেতন, বাসুদেব পুর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নলডাংগা </a:t>
            </a:r>
          </a:p>
          <a:p>
            <a:pPr algn="ctr"/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নাটোর। </a:t>
            </a:r>
          </a:p>
          <a:p>
            <a:pPr algn="ctr"/>
            <a:r>
              <a:rPr lang="bn-B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ইমেল -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khairulislamscv@gmail.com</a:t>
            </a:r>
            <a:endParaRPr lang="bn-BD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মোবাইল নং- ০১৭১৪২৩২৬৭৩ 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khairul\Desktop\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47800"/>
            <a:ext cx="4572000" cy="5410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87354"/>
            <a:ext cx="9144000" cy="415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শ্রেণী.৮ম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বিষয়. কৃষি শিক্ষা </a:t>
            </a:r>
          </a:p>
          <a:p>
            <a:pPr algn="ctr"/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 ৪৫ মি. </a:t>
            </a:r>
          </a:p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০৭/০৭/২০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19</a:t>
            </a:r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নিচের ছবি গুলো লক্ষ্য কর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khairul\Pictures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28800"/>
            <a:ext cx="3733800" cy="2038350"/>
          </a:xfrm>
          <a:prstGeom prst="rect">
            <a:avLst/>
          </a:prstGeom>
          <a:noFill/>
        </p:spPr>
      </p:pic>
      <p:pic>
        <p:nvPicPr>
          <p:cNvPr id="5" name="Picture 3" descr="C:\Users\khairul\Pictures\h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905000"/>
            <a:ext cx="3810000" cy="2057400"/>
          </a:xfrm>
          <a:prstGeom prst="rect">
            <a:avLst/>
          </a:prstGeom>
          <a:noFill/>
        </p:spPr>
      </p:pic>
      <p:pic>
        <p:nvPicPr>
          <p:cNvPr id="7" name="Picture 5" descr="C:\Users\khairul\Pictures\h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343400"/>
            <a:ext cx="3886200" cy="2152650"/>
          </a:xfrm>
          <a:prstGeom prst="rect">
            <a:avLst/>
          </a:prstGeom>
          <a:noFill/>
        </p:spPr>
      </p:pic>
      <p:pic>
        <p:nvPicPr>
          <p:cNvPr id="8" name="Picture 4" descr="C:\Users\khairul\Pictures\h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343400"/>
            <a:ext cx="381000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hairul\Pictures\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0"/>
            <a:ext cx="3886200" cy="3810000"/>
          </a:xfrm>
          <a:prstGeom prst="rect">
            <a:avLst/>
          </a:prstGeom>
          <a:noFill/>
        </p:spPr>
      </p:pic>
      <p:pic>
        <p:nvPicPr>
          <p:cNvPr id="3076" name="Picture 4" descr="C:\Users\khairul\Pictures\h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724400"/>
            <a:ext cx="3810000" cy="1914525"/>
          </a:xfrm>
          <a:prstGeom prst="rect">
            <a:avLst/>
          </a:prstGeom>
          <a:noFill/>
        </p:spPr>
      </p:pic>
      <p:pic>
        <p:nvPicPr>
          <p:cNvPr id="3077" name="Picture 5" descr="C:\Users\khairul\Pictures\h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438400"/>
            <a:ext cx="3810000" cy="2181225"/>
          </a:xfrm>
          <a:prstGeom prst="rect">
            <a:avLst/>
          </a:prstGeom>
          <a:noFill/>
        </p:spPr>
      </p:pic>
      <p:pic>
        <p:nvPicPr>
          <p:cNvPr id="3078" name="Picture 6" descr="C:\Users\khairul\Pictures\h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228600"/>
            <a:ext cx="3733800" cy="2124075"/>
          </a:xfrm>
          <a:prstGeom prst="rect">
            <a:avLst/>
          </a:prstGeom>
          <a:noFill/>
        </p:spPr>
      </p:pic>
      <p:pic>
        <p:nvPicPr>
          <p:cNvPr id="8" name="Picture 4" descr="C:\Users\khairul\Pictures\h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4114800"/>
            <a:ext cx="38100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71800"/>
            <a:ext cx="9144000" cy="156966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মুরগী পালন পদ্ধতি 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9144000" cy="76944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মুরগী পালন পদ্ধতি কাকে বলে বলতে পারবে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962400"/>
            <a:ext cx="8991600" cy="70788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মুরগী পালনের সুবিধা গুলো ব্যাখ্যা করতে  পারবে</a:t>
            </a:r>
            <a:r>
              <a:rPr lang="bn-BD" sz="4000" dirty="0" smtClean="0"/>
              <a:t>। 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562600"/>
            <a:ext cx="914400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মুরগী পালন পদ্ধতি কত প্রকার তা বলতে পারবে।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 flipH="1">
            <a:off x="4267200" y="2895600"/>
            <a:ext cx="3048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0800000" flipV="1">
            <a:off x="3124200" y="1447800"/>
            <a:ext cx="2667000" cy="14478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মুরগী পালন পদ্ধতি  ৩ প্রকার 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4343400"/>
            <a:ext cx="7315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85800" y="4343400"/>
            <a:ext cx="3810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191000" y="4343400"/>
            <a:ext cx="3810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924800" y="4419600"/>
            <a:ext cx="3810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6027003"/>
            <a:ext cx="23374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মুক্ত পদ্ধতি </a:t>
            </a:r>
            <a:endParaRPr lang="en-US" sz="4800" dirty="0"/>
          </a:p>
        </p:txBody>
      </p:sp>
      <p:sp>
        <p:nvSpPr>
          <p:cNvPr id="17" name="Rectangle 16"/>
          <p:cNvSpPr/>
          <p:nvPr/>
        </p:nvSpPr>
        <p:spPr>
          <a:xfrm>
            <a:off x="3048000" y="6027003"/>
            <a:ext cx="327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অর্ধ আবদ্ধ পদ্ধতি </a:t>
            </a:r>
            <a:endParaRPr lang="en-US" sz="4800" dirty="0"/>
          </a:p>
        </p:txBody>
      </p:sp>
      <p:sp>
        <p:nvSpPr>
          <p:cNvPr id="19" name="Rectangle 18"/>
          <p:cNvSpPr/>
          <p:nvPr/>
        </p:nvSpPr>
        <p:spPr>
          <a:xfrm>
            <a:off x="6626964" y="6027003"/>
            <a:ext cx="25170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আবদ্ধ পদ্ধতি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3" name="Horizontal Scroll 22"/>
          <p:cNvSpPr/>
          <p:nvPr/>
        </p:nvSpPr>
        <p:spPr>
          <a:xfrm>
            <a:off x="0" y="0"/>
            <a:ext cx="9144000" cy="1447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উপস্থাপন-১</a:t>
            </a:r>
            <a:endParaRPr lang="en-US" sz="7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  <p:bldP spid="11" grpId="0" animBg="1"/>
      <p:bldP spid="15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228599" y="228600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মুক্ত পদ্ধতি: 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3505201"/>
            <a:ext cx="9144000" cy="280076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 পদ্ধতি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তে সম্পূর্ণ মুক্ত বা খোলা অবস্থায় মুরগী পালন করা হয়। বাংলাদেশের গ্রামাঞ্চলে বাড়িতে বাড়িতে এ পদ্ধতিতে মুরগী পালন করা হয়। এতে খরচ কম হয়। 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khairul\Pictures\h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28600"/>
            <a:ext cx="4191000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292</Words>
  <Application>Microsoft Office PowerPoint</Application>
  <PresentationFormat>On-screen Show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স্বাগতম </vt:lpstr>
      <vt:lpstr>শিক্ষক পরিচিতি </vt:lpstr>
      <vt:lpstr>পাঠ পরিচিতি </vt:lpstr>
      <vt:lpstr>নিচের ছবি গুলো লক্ষ্য কর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khairul</dc:creator>
  <cp:lastModifiedBy>Khairul Islam</cp:lastModifiedBy>
  <cp:revision>102</cp:revision>
  <dcterms:created xsi:type="dcterms:W3CDTF">2014-07-10T15:55:32Z</dcterms:created>
  <dcterms:modified xsi:type="dcterms:W3CDTF">2020-02-19T15:28:05Z</dcterms:modified>
</cp:coreProperties>
</file>