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8" r:id="rId9"/>
    <p:sldId id="269" r:id="rId10"/>
    <p:sldId id="270" r:id="rId11"/>
    <p:sldId id="264" r:id="rId12"/>
    <p:sldId id="263" r:id="rId13"/>
    <p:sldId id="266" r:id="rId14"/>
    <p:sldId id="267" r:id="rId15"/>
    <p:sldId id="272" r:id="rId16"/>
    <p:sldId id="271" r:id="rId17"/>
    <p:sldId id="274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0" y="96"/>
      </p:cViewPr>
      <p:guideLst>
        <p:guide orient="horz" pos="2160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7A4E94-CD2D-400C-AD58-DEEF6FF0F64F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AA8523-1F42-4914-801A-3918BD4FF92F}">
      <dgm:prSet phldrT="[Text]" custT="1"/>
      <dgm:spPr>
        <a:solidFill>
          <a:srgbClr val="C00000"/>
        </a:solidFill>
      </dgm:spPr>
      <dgm:t>
        <a:bodyPr/>
        <a:lstStyle/>
        <a:p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চৈতন্যে অধিবা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স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CB5B3D4-D732-42D3-8E5D-8C2CDC52495D}" type="parTrans" cxnId="{ACC8CD44-6D85-401C-B0FE-7953F08B7208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EB67057-36AC-48C9-9218-77C2E12BC501}" type="sibTrans" cxnId="{ACC8CD44-6D85-401C-B0FE-7953F08B7208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1B38D73-75F4-4831-B185-5F7286D7E2BC}">
      <dgm:prSet phldrT="[Text]" custT="1"/>
      <dgm:spPr>
        <a:solidFill>
          <a:srgbClr val="C00000"/>
        </a:solidFill>
      </dgm:spPr>
      <dgm:t>
        <a:bodyPr/>
        <a:lstStyle/>
        <a:p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মণিপুরি কবিতা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4D8A3A8-D8AB-46AC-9149-57F01ECA2067}" type="parTrans" cxnId="{EDD9A1EB-FC2E-4A6A-8AD8-E3D853B483F3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561F208-1032-4BFC-98FC-6F560BC0DA15}" type="sibTrans" cxnId="{EDD9A1EB-FC2E-4A6A-8AD8-E3D853B483F3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90F0FA4-6183-46D1-B1AA-9BB2735316D3}">
      <dgm:prSet custT="1"/>
      <dgm:spPr/>
      <dgm:t>
        <a:bodyPr/>
        <a:lstStyle/>
        <a:p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এ কে শেরাম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AAB0C36-951B-4962-87CB-7077641B5CF5}" type="parTrans" cxnId="{9378691E-2F67-40DA-BF17-C385C3AE7C32}">
      <dgm:prSet/>
      <dgm:spPr/>
      <dgm:t>
        <a:bodyPr/>
        <a:lstStyle/>
        <a:p>
          <a:endParaRPr lang="en-US" sz="3200"/>
        </a:p>
      </dgm:t>
    </dgm:pt>
    <dgm:pt modelId="{190AB01B-D95F-43D3-8F60-730F376DF3F4}" type="sibTrans" cxnId="{9378691E-2F67-40DA-BF17-C385C3AE7C32}">
      <dgm:prSet/>
      <dgm:spPr/>
      <dgm:t>
        <a:bodyPr/>
        <a:lstStyle/>
        <a:p>
          <a:endParaRPr lang="en-US" sz="3200"/>
        </a:p>
      </dgm:t>
    </dgm:pt>
    <dgm:pt modelId="{4222AE20-F0D2-43F8-8999-9E080A635E2D}">
      <dgm:prSet phldrT="[Text]" custT="1"/>
      <dgm:spPr/>
      <dgm:t>
        <a:bodyPr/>
        <a:lstStyle/>
        <a:p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হবিগঞ্জ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D87C17C-056B-4CF6-AD94-BA28A07E51E7}" type="parTrans" cxnId="{26B2AC36-F3D0-4DB6-8062-0607BC0E63CA}">
      <dgm:prSet/>
      <dgm:spPr/>
      <dgm:t>
        <a:bodyPr/>
        <a:lstStyle/>
        <a:p>
          <a:endParaRPr lang="en-US" sz="3200"/>
        </a:p>
      </dgm:t>
    </dgm:pt>
    <dgm:pt modelId="{36EF3F73-B7AB-4D0C-8F42-CA6A7D1AEC70}" type="sibTrans" cxnId="{26B2AC36-F3D0-4DB6-8062-0607BC0E63CA}">
      <dgm:prSet/>
      <dgm:spPr/>
      <dgm:t>
        <a:bodyPr/>
        <a:lstStyle/>
        <a:p>
          <a:endParaRPr lang="en-US" sz="3200"/>
        </a:p>
      </dgm:t>
    </dgm:pt>
    <dgm:pt modelId="{3130C36F-ACBB-4F99-B98F-775FCEB9E9BC}">
      <dgm:prSet custT="1"/>
      <dgm:spPr/>
      <dgm:t>
        <a:bodyPr/>
        <a:lstStyle/>
        <a:p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১৯৫২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78C79D3-4186-4D8C-A8E5-900D089E98B4}" type="parTrans" cxnId="{14CAC670-C251-4049-B32E-22B652492C93}">
      <dgm:prSet/>
      <dgm:spPr/>
      <dgm:t>
        <a:bodyPr/>
        <a:lstStyle/>
        <a:p>
          <a:endParaRPr lang="en-US" sz="3200"/>
        </a:p>
      </dgm:t>
    </dgm:pt>
    <dgm:pt modelId="{B4A5822F-D166-4F39-A90B-2DA7276F0E35}" type="sibTrans" cxnId="{14CAC670-C251-4049-B32E-22B652492C93}">
      <dgm:prSet/>
      <dgm:spPr/>
      <dgm:t>
        <a:bodyPr/>
        <a:lstStyle/>
        <a:p>
          <a:endParaRPr lang="en-US" sz="3200"/>
        </a:p>
      </dgm:t>
    </dgm:pt>
    <dgm:pt modelId="{E8C69055-EE91-475F-BB82-D0A9E2868626}" type="pres">
      <dgm:prSet presAssocID="{307A4E94-CD2D-400C-AD58-DEEF6FF0F64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F69DB8-F78E-44E7-B634-68BA5A5D6664}" type="pres">
      <dgm:prSet presAssocID="{190F0FA4-6183-46D1-B1AA-9BB2735316D3}" presName="centerShape" presStyleLbl="node0" presStyleIdx="0" presStyleCnt="1"/>
      <dgm:spPr/>
      <dgm:t>
        <a:bodyPr/>
        <a:lstStyle/>
        <a:p>
          <a:endParaRPr lang="en-US"/>
        </a:p>
      </dgm:t>
    </dgm:pt>
    <dgm:pt modelId="{A2B1CBDC-9C34-49E6-8C7A-C0F65B1A14AE}" type="pres">
      <dgm:prSet presAssocID="{3130C36F-ACBB-4F99-B98F-775FCEB9E9B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C756BA-5BCC-4DD0-9CC6-CEAD7FCAC384}" type="pres">
      <dgm:prSet presAssocID="{3130C36F-ACBB-4F99-B98F-775FCEB9E9BC}" presName="dummy" presStyleCnt="0"/>
      <dgm:spPr/>
    </dgm:pt>
    <dgm:pt modelId="{E427C4A7-F956-4B0E-B4B9-8C5F16A49246}" type="pres">
      <dgm:prSet presAssocID="{B4A5822F-D166-4F39-A90B-2DA7276F0E35}" presName="sibTrans" presStyleLbl="sibTrans2D1" presStyleIdx="0" presStyleCnt="4"/>
      <dgm:spPr/>
      <dgm:t>
        <a:bodyPr/>
        <a:lstStyle/>
        <a:p>
          <a:endParaRPr lang="en-US"/>
        </a:p>
      </dgm:t>
    </dgm:pt>
    <dgm:pt modelId="{41C0B2E2-2C4D-49B4-8038-4B4E03AABE8B}" type="pres">
      <dgm:prSet presAssocID="{4222AE20-F0D2-43F8-8999-9E080A635E2D}" presName="node" presStyleLbl="node1" presStyleIdx="1" presStyleCnt="4" custScaleX="123148" custScaleY="804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EE210A-A3CA-44B3-80FB-E8C7F2145240}" type="pres">
      <dgm:prSet presAssocID="{4222AE20-F0D2-43F8-8999-9E080A635E2D}" presName="dummy" presStyleCnt="0"/>
      <dgm:spPr/>
    </dgm:pt>
    <dgm:pt modelId="{2735C1C3-05C4-4A27-A5F1-B05AE4B981BE}" type="pres">
      <dgm:prSet presAssocID="{36EF3F73-B7AB-4D0C-8F42-CA6A7D1AEC70}" presName="sibTrans" presStyleLbl="sibTrans2D1" presStyleIdx="1" presStyleCnt="4" custScaleX="102008" custScaleY="99392"/>
      <dgm:spPr/>
      <dgm:t>
        <a:bodyPr/>
        <a:lstStyle/>
        <a:p>
          <a:endParaRPr lang="en-US"/>
        </a:p>
      </dgm:t>
    </dgm:pt>
    <dgm:pt modelId="{23CEC1F1-22D4-4873-B1DE-C14FC5F333BE}" type="pres">
      <dgm:prSet presAssocID="{9FAA8523-1F42-4914-801A-3918BD4FF92F}" presName="node" presStyleLbl="node1" presStyleIdx="2" presStyleCnt="4" custScaleX="1369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DB4AC3-121B-4DFE-A6B2-3C0FBA909C83}" type="pres">
      <dgm:prSet presAssocID="{9FAA8523-1F42-4914-801A-3918BD4FF92F}" presName="dummy" presStyleCnt="0"/>
      <dgm:spPr/>
    </dgm:pt>
    <dgm:pt modelId="{2F5D6580-FD50-4EF5-A506-29BF26DDD4E6}" type="pres">
      <dgm:prSet presAssocID="{9EB67057-36AC-48C9-9218-77C2E12BC501}" presName="sibTrans" presStyleLbl="sibTrans2D1" presStyleIdx="2" presStyleCnt="4"/>
      <dgm:spPr/>
      <dgm:t>
        <a:bodyPr/>
        <a:lstStyle/>
        <a:p>
          <a:endParaRPr lang="en-US"/>
        </a:p>
      </dgm:t>
    </dgm:pt>
    <dgm:pt modelId="{DC853EB6-8606-4C23-AE28-9E1FF4075E5E}" type="pres">
      <dgm:prSet presAssocID="{61B38D73-75F4-4831-B185-5F7286D7E2BC}" presName="node" presStyleLbl="node1" presStyleIdx="3" presStyleCnt="4" custScaleX="1223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43D07B-C921-4544-8FA2-CC2C8FB12A1B}" type="pres">
      <dgm:prSet presAssocID="{61B38D73-75F4-4831-B185-5F7286D7E2BC}" presName="dummy" presStyleCnt="0"/>
      <dgm:spPr/>
    </dgm:pt>
    <dgm:pt modelId="{C37B298F-5615-4929-89E6-F308D3681E16}" type="pres">
      <dgm:prSet presAssocID="{9561F208-1032-4BFC-98FC-6F560BC0DA15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EDD9A1EB-FC2E-4A6A-8AD8-E3D853B483F3}" srcId="{190F0FA4-6183-46D1-B1AA-9BB2735316D3}" destId="{61B38D73-75F4-4831-B185-5F7286D7E2BC}" srcOrd="3" destOrd="0" parTransId="{C4D8A3A8-D8AB-46AC-9149-57F01ECA2067}" sibTransId="{9561F208-1032-4BFC-98FC-6F560BC0DA15}"/>
    <dgm:cxn modelId="{373D9444-0ABC-42FC-8584-F7CBA3415B3E}" type="presOf" srcId="{61B38D73-75F4-4831-B185-5F7286D7E2BC}" destId="{DC853EB6-8606-4C23-AE28-9E1FF4075E5E}" srcOrd="0" destOrd="0" presId="urn:microsoft.com/office/officeart/2005/8/layout/radial6"/>
    <dgm:cxn modelId="{C5A6A7B5-9A11-4E68-9292-7FD9A63F30AF}" type="presOf" srcId="{9EB67057-36AC-48C9-9218-77C2E12BC501}" destId="{2F5D6580-FD50-4EF5-A506-29BF26DDD4E6}" srcOrd="0" destOrd="0" presId="urn:microsoft.com/office/officeart/2005/8/layout/radial6"/>
    <dgm:cxn modelId="{1F506A98-8B62-4EFD-9498-1CB038A893AE}" type="presOf" srcId="{4222AE20-F0D2-43F8-8999-9E080A635E2D}" destId="{41C0B2E2-2C4D-49B4-8038-4B4E03AABE8B}" srcOrd="0" destOrd="0" presId="urn:microsoft.com/office/officeart/2005/8/layout/radial6"/>
    <dgm:cxn modelId="{131191DA-9281-4A62-B4FC-FEDE6ECA4F76}" type="presOf" srcId="{B4A5822F-D166-4F39-A90B-2DA7276F0E35}" destId="{E427C4A7-F956-4B0E-B4B9-8C5F16A49246}" srcOrd="0" destOrd="0" presId="urn:microsoft.com/office/officeart/2005/8/layout/radial6"/>
    <dgm:cxn modelId="{14CAC670-C251-4049-B32E-22B652492C93}" srcId="{190F0FA4-6183-46D1-B1AA-9BB2735316D3}" destId="{3130C36F-ACBB-4F99-B98F-775FCEB9E9BC}" srcOrd="0" destOrd="0" parTransId="{378C79D3-4186-4D8C-A8E5-900D089E98B4}" sibTransId="{B4A5822F-D166-4F39-A90B-2DA7276F0E35}"/>
    <dgm:cxn modelId="{135FDF98-8F83-4D5B-A48C-0D07023BAEBD}" type="presOf" srcId="{190F0FA4-6183-46D1-B1AA-9BB2735316D3}" destId="{29F69DB8-F78E-44E7-B634-68BA5A5D6664}" srcOrd="0" destOrd="0" presId="urn:microsoft.com/office/officeart/2005/8/layout/radial6"/>
    <dgm:cxn modelId="{9378691E-2F67-40DA-BF17-C385C3AE7C32}" srcId="{307A4E94-CD2D-400C-AD58-DEEF6FF0F64F}" destId="{190F0FA4-6183-46D1-B1AA-9BB2735316D3}" srcOrd="0" destOrd="0" parTransId="{0AAB0C36-951B-4962-87CB-7077641B5CF5}" sibTransId="{190AB01B-D95F-43D3-8F60-730F376DF3F4}"/>
    <dgm:cxn modelId="{E420CD45-115D-4DCB-8EF7-9E31620F0F02}" type="presOf" srcId="{3130C36F-ACBB-4F99-B98F-775FCEB9E9BC}" destId="{A2B1CBDC-9C34-49E6-8C7A-C0F65B1A14AE}" srcOrd="0" destOrd="0" presId="urn:microsoft.com/office/officeart/2005/8/layout/radial6"/>
    <dgm:cxn modelId="{ACC8CD44-6D85-401C-B0FE-7953F08B7208}" srcId="{190F0FA4-6183-46D1-B1AA-9BB2735316D3}" destId="{9FAA8523-1F42-4914-801A-3918BD4FF92F}" srcOrd="2" destOrd="0" parTransId="{3CB5B3D4-D732-42D3-8E5D-8C2CDC52495D}" sibTransId="{9EB67057-36AC-48C9-9218-77C2E12BC501}"/>
    <dgm:cxn modelId="{C58C3FE4-FD91-451A-A2C9-88304C38C35F}" type="presOf" srcId="{9561F208-1032-4BFC-98FC-6F560BC0DA15}" destId="{C37B298F-5615-4929-89E6-F308D3681E16}" srcOrd="0" destOrd="0" presId="urn:microsoft.com/office/officeart/2005/8/layout/radial6"/>
    <dgm:cxn modelId="{26B2AC36-F3D0-4DB6-8062-0607BC0E63CA}" srcId="{190F0FA4-6183-46D1-B1AA-9BB2735316D3}" destId="{4222AE20-F0D2-43F8-8999-9E080A635E2D}" srcOrd="1" destOrd="0" parTransId="{8D87C17C-056B-4CF6-AD94-BA28A07E51E7}" sibTransId="{36EF3F73-B7AB-4D0C-8F42-CA6A7D1AEC70}"/>
    <dgm:cxn modelId="{B60CDBA1-5FDD-4459-8F34-9C52E16CA87A}" type="presOf" srcId="{307A4E94-CD2D-400C-AD58-DEEF6FF0F64F}" destId="{E8C69055-EE91-475F-BB82-D0A9E2868626}" srcOrd="0" destOrd="0" presId="urn:microsoft.com/office/officeart/2005/8/layout/radial6"/>
    <dgm:cxn modelId="{993EFA09-DC6B-44C2-8DB3-2EA023C3A2AF}" type="presOf" srcId="{36EF3F73-B7AB-4D0C-8F42-CA6A7D1AEC70}" destId="{2735C1C3-05C4-4A27-A5F1-B05AE4B981BE}" srcOrd="0" destOrd="0" presId="urn:microsoft.com/office/officeart/2005/8/layout/radial6"/>
    <dgm:cxn modelId="{DF832BB4-4CF9-4F6A-B4BF-B405699D4602}" type="presOf" srcId="{9FAA8523-1F42-4914-801A-3918BD4FF92F}" destId="{23CEC1F1-22D4-4873-B1DE-C14FC5F333BE}" srcOrd="0" destOrd="0" presId="urn:microsoft.com/office/officeart/2005/8/layout/radial6"/>
    <dgm:cxn modelId="{7240B56E-40ED-45E2-A6C2-45783CBFD183}" type="presParOf" srcId="{E8C69055-EE91-475F-BB82-D0A9E2868626}" destId="{29F69DB8-F78E-44E7-B634-68BA5A5D6664}" srcOrd="0" destOrd="0" presId="urn:microsoft.com/office/officeart/2005/8/layout/radial6"/>
    <dgm:cxn modelId="{3024CCC4-F21B-453E-9E56-6EA6997D8ADE}" type="presParOf" srcId="{E8C69055-EE91-475F-BB82-D0A9E2868626}" destId="{A2B1CBDC-9C34-49E6-8C7A-C0F65B1A14AE}" srcOrd="1" destOrd="0" presId="urn:microsoft.com/office/officeart/2005/8/layout/radial6"/>
    <dgm:cxn modelId="{2F202EAC-4573-4792-9D78-E33AE38CE654}" type="presParOf" srcId="{E8C69055-EE91-475F-BB82-D0A9E2868626}" destId="{63C756BA-5BCC-4DD0-9CC6-CEAD7FCAC384}" srcOrd="2" destOrd="0" presId="urn:microsoft.com/office/officeart/2005/8/layout/radial6"/>
    <dgm:cxn modelId="{682F984E-ED77-464E-9052-3A75A53DED91}" type="presParOf" srcId="{E8C69055-EE91-475F-BB82-D0A9E2868626}" destId="{E427C4A7-F956-4B0E-B4B9-8C5F16A49246}" srcOrd="3" destOrd="0" presId="urn:microsoft.com/office/officeart/2005/8/layout/radial6"/>
    <dgm:cxn modelId="{71CE5B5F-A4AD-4063-95D6-3E942C3315DA}" type="presParOf" srcId="{E8C69055-EE91-475F-BB82-D0A9E2868626}" destId="{41C0B2E2-2C4D-49B4-8038-4B4E03AABE8B}" srcOrd="4" destOrd="0" presId="urn:microsoft.com/office/officeart/2005/8/layout/radial6"/>
    <dgm:cxn modelId="{CAC2A4E7-FF01-4A1B-9B8D-BB7FCAADD0CE}" type="presParOf" srcId="{E8C69055-EE91-475F-BB82-D0A9E2868626}" destId="{B2EE210A-A3CA-44B3-80FB-E8C7F2145240}" srcOrd="5" destOrd="0" presId="urn:microsoft.com/office/officeart/2005/8/layout/radial6"/>
    <dgm:cxn modelId="{A42A8D75-C239-4A43-85F1-02E0F1429FB1}" type="presParOf" srcId="{E8C69055-EE91-475F-BB82-D0A9E2868626}" destId="{2735C1C3-05C4-4A27-A5F1-B05AE4B981BE}" srcOrd="6" destOrd="0" presId="urn:microsoft.com/office/officeart/2005/8/layout/radial6"/>
    <dgm:cxn modelId="{7D3E7783-1E5D-4B7D-A64A-E5613AD79DA9}" type="presParOf" srcId="{E8C69055-EE91-475F-BB82-D0A9E2868626}" destId="{23CEC1F1-22D4-4873-B1DE-C14FC5F333BE}" srcOrd="7" destOrd="0" presId="urn:microsoft.com/office/officeart/2005/8/layout/radial6"/>
    <dgm:cxn modelId="{4CD434FE-0F89-4F5B-962B-BACAD131CE1C}" type="presParOf" srcId="{E8C69055-EE91-475F-BB82-D0A9E2868626}" destId="{70DB4AC3-121B-4DFE-A6B2-3C0FBA909C83}" srcOrd="8" destOrd="0" presId="urn:microsoft.com/office/officeart/2005/8/layout/radial6"/>
    <dgm:cxn modelId="{2F884E47-BC73-45CB-BBAE-991F535DDAF8}" type="presParOf" srcId="{E8C69055-EE91-475F-BB82-D0A9E2868626}" destId="{2F5D6580-FD50-4EF5-A506-29BF26DDD4E6}" srcOrd="9" destOrd="0" presId="urn:microsoft.com/office/officeart/2005/8/layout/radial6"/>
    <dgm:cxn modelId="{C888B0D8-04DD-4124-9345-982871A0EEA5}" type="presParOf" srcId="{E8C69055-EE91-475F-BB82-D0A9E2868626}" destId="{DC853EB6-8606-4C23-AE28-9E1FF4075E5E}" srcOrd="10" destOrd="0" presId="urn:microsoft.com/office/officeart/2005/8/layout/radial6"/>
    <dgm:cxn modelId="{5584B738-92CD-42F2-BC5C-D6B8A011C1FD}" type="presParOf" srcId="{E8C69055-EE91-475F-BB82-D0A9E2868626}" destId="{2E43D07B-C921-4544-8FA2-CC2C8FB12A1B}" srcOrd="11" destOrd="0" presId="urn:microsoft.com/office/officeart/2005/8/layout/radial6"/>
    <dgm:cxn modelId="{A48E39E8-F6A0-4AA4-8F24-7A60F051FF74}" type="presParOf" srcId="{E8C69055-EE91-475F-BB82-D0A9E2868626}" destId="{C37B298F-5615-4929-89E6-F308D3681E16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5EF79E-7584-4520-AFB1-8888C5D0DEBE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B7895F-49DB-4783-9886-229C16887B95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বাংলাদেশের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ক্ষুদ্র জাতিগোষ্ঠী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B698606-5940-4A7B-AE46-93079268499B}" type="parTrans" cxnId="{E6E7A656-568F-4D46-8800-6BFCE696C16B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A5C5649-1F06-4029-91C0-212BB2DA1284}" type="sibTrans" cxnId="{E6E7A656-568F-4D46-8800-6BFCE696C16B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66CB768-4BA2-4B3E-854B-095029EC2C51}">
      <dgm:prSet phldrT="[Text]" custT="1"/>
      <dgm:spPr>
        <a:solidFill>
          <a:srgbClr val="00B050"/>
        </a:solidFill>
      </dgm:spPr>
      <dgm:t>
        <a:bodyPr/>
        <a:lstStyle/>
        <a:p>
          <a:r>
            <a:rPr lang="bn-BD" sz="3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চা</a:t>
          </a:r>
          <a:r>
            <a:rPr lang="en-US" sz="3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কমা</a:t>
          </a:r>
          <a:r>
            <a:rPr lang="en-US" sz="3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CF47484-6D19-4E77-A6A8-3FBFEAC5408F}" type="parTrans" cxnId="{35AD2E0A-C34E-442D-817A-9B61CAC248CF}">
      <dgm:prSet custT="1"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DC8C90C-603F-416C-8D92-ABCE1CFA243F}" type="sibTrans" cxnId="{35AD2E0A-C34E-442D-817A-9B61CAC248CF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0C76CB5-2737-4C26-9990-E0F7AE3633CA}">
      <dgm:prSet phldrT="[Text]" custT="1"/>
      <dgm:spPr/>
      <dgm:t>
        <a:bodyPr/>
        <a:lstStyle/>
        <a:p>
          <a:r>
            <a:rPr lang="bn-BD" sz="3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মারমা</a:t>
          </a:r>
          <a:endParaRPr lang="en-US" sz="3200" dirty="0">
            <a:solidFill>
              <a:srgbClr val="C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F915A8A-EB61-44D5-87D6-9766B6903F10}" type="parTrans" cxnId="{1BC6732C-1266-46BB-AD8D-E1C8D5DE3DA7}">
      <dgm:prSet custT="1"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67ED839-8699-499D-BA21-018AEDC9F7AA}" type="sibTrans" cxnId="{1BC6732C-1266-46BB-AD8D-E1C8D5DE3DA7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A3BAFBB-FC75-4777-9C95-79A73FE6E888}">
      <dgm:prSet phldrT="[Text]" custT="1"/>
      <dgm:spPr>
        <a:solidFill>
          <a:srgbClr val="00B050"/>
        </a:solidFill>
      </dgm:spPr>
      <dgm:t>
        <a:bodyPr/>
        <a:lstStyle/>
        <a:p>
          <a:r>
            <a:rPr lang="bn-BD" sz="3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ত্রিপুরা</a:t>
          </a:r>
          <a:endParaRPr lang="en-US" sz="3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B5184B9-BAD4-4FED-B955-BAB1FFE9D60E}" type="parTrans" cxnId="{3EA0FE30-A062-4723-B943-0E1AA1B10E40}">
      <dgm:prSet custT="1"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5D90FE5-0CDA-4DA1-8820-8A7BF138FB9C}" type="sibTrans" cxnId="{3EA0FE30-A062-4723-B943-0E1AA1B10E40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85854D6-022E-484A-9AD5-B3F945603C01}">
      <dgm:prSet phldrT="[Text]" custT="1"/>
      <dgm:spPr/>
      <dgm:t>
        <a:bodyPr/>
        <a:lstStyle/>
        <a:p>
          <a:r>
            <a:rPr lang="bn-BD" sz="3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গারো</a:t>
          </a:r>
          <a:endParaRPr lang="en-US" sz="3200" dirty="0">
            <a:solidFill>
              <a:srgbClr val="C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0885C67-84C9-45D1-B157-6A5551F770AD}" type="parTrans" cxnId="{35F10A21-C30D-4857-8EB7-5903C81E83B4}">
      <dgm:prSet custT="1"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F2932D0-B571-4069-9F2D-A529FBB95FBD}" type="sibTrans" cxnId="{35F10A21-C30D-4857-8EB7-5903C81E83B4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2DEAB50-6DB1-4C5B-853C-5E47A3D7ADD7}">
      <dgm:prSet custT="1"/>
      <dgm:spPr>
        <a:solidFill>
          <a:srgbClr val="92D050"/>
        </a:solidFill>
      </dgm:spPr>
      <dgm:t>
        <a:bodyPr/>
        <a:lstStyle/>
        <a:p>
          <a:r>
            <a:rPr lang="bn-BD" sz="3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সাঁওতাল</a:t>
          </a:r>
          <a:endParaRPr lang="en-US" sz="3200" dirty="0">
            <a:solidFill>
              <a:srgbClr val="C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BD96A48-B23F-43CF-96C8-841E2A44C680}" type="parTrans" cxnId="{C1F928CF-AAF3-4350-8DE5-8284440E50E3}">
      <dgm:prSet custT="1"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14F26F9-039C-4492-8955-AB5A74A2599A}" type="sibTrans" cxnId="{C1F928CF-AAF3-4350-8DE5-8284440E50E3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706C0AA-CB87-48DA-8DA7-EC5FC63EA3E1}">
      <dgm:prSet custT="1"/>
      <dgm:spPr>
        <a:solidFill>
          <a:srgbClr val="00B050"/>
        </a:solidFill>
      </dgm:spPr>
      <dgm:t>
        <a:bodyPr/>
        <a:lstStyle/>
        <a:p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খাসি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164CC65-08FF-4A8B-B574-62D5A81A0379}" type="parTrans" cxnId="{132359E7-DCF6-44A7-9CF6-FF52C3DF39D1}">
      <dgm:prSet custT="1"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F6EB40F-68BF-49C3-AFFE-2F185B7FFF2D}" type="sibTrans" cxnId="{132359E7-DCF6-44A7-9CF6-FF52C3DF39D1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B1AED6F-8682-4675-B315-ADCCDCF43418}">
      <dgm:prSet custT="1"/>
      <dgm:spPr/>
      <dgm:t>
        <a:bodyPr/>
        <a:lstStyle/>
        <a:p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ম্রু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B3154C5-9F5C-44C3-84A8-5BB5EC8C28F6}" type="parTrans" cxnId="{B41042E8-59B2-4601-9AEC-DF83D18274C5}">
      <dgm:prSet custT="1"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946D7A5-CE41-4D5C-A5E4-E6F4BEB89203}" type="sibTrans" cxnId="{B41042E8-59B2-4601-9AEC-DF83D18274C5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F64B639-C8F8-45D9-B67D-46640C63D0C1}">
      <dgm:prSet custT="1"/>
      <dgm:spPr>
        <a:solidFill>
          <a:srgbClr val="002060"/>
        </a:solidFill>
      </dgm:spPr>
      <dgm:t>
        <a:bodyPr/>
        <a:lstStyle/>
        <a:p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রাখাইন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157763F-0029-46AE-8760-6B33AD3AC97B}" type="parTrans" cxnId="{FAC8287D-A3BA-4E6D-8665-64AC0FD9AFCD}">
      <dgm:prSet custT="1"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78B194A-33CF-403E-B240-5E1ED6B143FE}" type="sibTrans" cxnId="{FAC8287D-A3BA-4E6D-8665-64AC0FD9AFCD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47EA00A-1948-48FA-8801-7352A8AD1E40}">
      <dgm:prSet custT="1"/>
      <dgm:spPr>
        <a:solidFill>
          <a:srgbClr val="0070C0"/>
        </a:solidFill>
      </dgm:spPr>
      <dgm:t>
        <a:bodyPr/>
        <a:lstStyle/>
        <a:p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হাজং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A3C405B-2ECE-4CB3-A75F-299614E55C10}" type="parTrans" cxnId="{A2AA5CE3-60E1-477D-B7DC-60EA89DDA86F}">
      <dgm:prSet custT="1"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F869356-8B1D-4D38-ABD5-767793716E7B}" type="sibTrans" cxnId="{A2AA5CE3-60E1-477D-B7DC-60EA89DDA86F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14A67CE-476A-48A1-A3A9-7C0B0B5229BE}">
      <dgm:prSet custT="1"/>
      <dgm:spPr/>
      <dgm:t>
        <a:bodyPr/>
        <a:lstStyle/>
        <a:p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তঞ্চঙ্গ্যা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3656A58-AB2A-43FF-B7A2-D8AC00AEFD17}" type="parTrans" cxnId="{F6F1DB52-260B-45C8-BCF6-83BF3EFA8EEE}">
      <dgm:prSet custT="1"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494363F-CC47-4506-8D67-B8F43E12D5CD}" type="sibTrans" cxnId="{F6F1DB52-260B-45C8-BCF6-83BF3EFA8EEE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028D8D5-0B34-49FC-AB25-483D5A31FEFA}">
      <dgm:prSet custT="1"/>
      <dgm:spPr/>
      <dgm:t>
        <a:bodyPr/>
        <a:lstStyle/>
        <a:p>
          <a:r>
            <a:rPr lang="bn-BD" sz="3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মনিপুরি</a:t>
          </a:r>
          <a:endParaRPr lang="en-US" sz="3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54093DA-9DA7-43E1-A0E0-E07A923315F7}" type="sibTrans" cxnId="{B6B14A2F-A86E-40CD-B960-22748F2A397C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C19AB72-1077-4F97-87FD-03F6835C6FA5}" type="parTrans" cxnId="{B6B14A2F-A86E-40CD-B960-22748F2A397C}">
      <dgm:prSet custT="1"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EFD6D94-A2AB-4701-8281-FC8EB4EEE37D}">
      <dgm:prSet custT="1"/>
      <dgm:spPr>
        <a:solidFill>
          <a:srgbClr val="92D050"/>
        </a:solidFill>
      </dgm:spPr>
      <dgm:t>
        <a:bodyPr/>
        <a:lstStyle/>
        <a:p>
          <a:r>
            <a:rPr lang="bn-BD" sz="3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বম</a:t>
          </a:r>
          <a:endParaRPr lang="en-US" sz="3200" dirty="0">
            <a:solidFill>
              <a:srgbClr val="C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8FEF603-8424-47C4-A977-3970F407F4A0}" type="parTrans" cxnId="{40269D00-B87C-4244-AD44-38100B8E0D20}">
      <dgm:prSet/>
      <dgm:spPr/>
      <dgm:t>
        <a:bodyPr/>
        <a:lstStyle/>
        <a:p>
          <a:endParaRPr lang="en-US"/>
        </a:p>
      </dgm:t>
    </dgm:pt>
    <dgm:pt modelId="{58C6BBCC-836D-41B7-82D8-6BABC5D6D97A}" type="sibTrans" cxnId="{40269D00-B87C-4244-AD44-38100B8E0D20}">
      <dgm:prSet/>
      <dgm:spPr/>
      <dgm:t>
        <a:bodyPr/>
        <a:lstStyle/>
        <a:p>
          <a:endParaRPr lang="en-US"/>
        </a:p>
      </dgm:t>
    </dgm:pt>
    <dgm:pt modelId="{8A859F7C-484F-40A2-931B-79C4022DC6E2}">
      <dgm:prSet custT="1"/>
      <dgm:spPr>
        <a:solidFill>
          <a:srgbClr val="00B0F0"/>
        </a:solidFill>
      </dgm:spPr>
      <dgm:t>
        <a:bodyPr/>
        <a:lstStyle/>
        <a:p>
          <a:r>
            <a:rPr lang="bn-BD" sz="3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কোচ</a:t>
          </a:r>
          <a:endParaRPr lang="en-US" sz="3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2C02AE6-F1AC-4C52-974E-475F35483FF3}" type="parTrans" cxnId="{3B3AFA3D-A7FC-4BA9-9968-0ADBF74BA862}">
      <dgm:prSet/>
      <dgm:spPr/>
      <dgm:t>
        <a:bodyPr/>
        <a:lstStyle/>
        <a:p>
          <a:endParaRPr lang="en-US"/>
        </a:p>
      </dgm:t>
    </dgm:pt>
    <dgm:pt modelId="{9919EC50-962A-4592-A59A-7146C15883F5}" type="sibTrans" cxnId="{3B3AFA3D-A7FC-4BA9-9968-0ADBF74BA862}">
      <dgm:prSet/>
      <dgm:spPr/>
      <dgm:t>
        <a:bodyPr/>
        <a:lstStyle/>
        <a:p>
          <a:endParaRPr lang="en-US"/>
        </a:p>
      </dgm:t>
    </dgm:pt>
    <dgm:pt modelId="{2524B290-3C6B-4572-8AD0-CCD253E052BA}">
      <dgm:prSet custT="1"/>
      <dgm:spPr>
        <a:solidFill>
          <a:srgbClr val="92D050"/>
        </a:solidFill>
      </dgm:spPr>
      <dgm:t>
        <a:bodyPr/>
        <a:lstStyle/>
        <a:p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ওঁরাও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B7CB0C7-E7C2-4AB7-B87E-E0BE91B7CB3E}" type="parTrans" cxnId="{4725187D-8070-4515-ADF4-513471F7A15C}">
      <dgm:prSet/>
      <dgm:spPr/>
      <dgm:t>
        <a:bodyPr/>
        <a:lstStyle/>
        <a:p>
          <a:endParaRPr lang="en-US"/>
        </a:p>
      </dgm:t>
    </dgm:pt>
    <dgm:pt modelId="{4F3418E6-50BF-4BC2-A236-AF72DBCF88D4}" type="sibTrans" cxnId="{4725187D-8070-4515-ADF4-513471F7A15C}">
      <dgm:prSet/>
      <dgm:spPr/>
      <dgm:t>
        <a:bodyPr/>
        <a:lstStyle/>
        <a:p>
          <a:endParaRPr lang="en-US"/>
        </a:p>
      </dgm:t>
    </dgm:pt>
    <dgm:pt modelId="{E699BC17-1E9F-4A83-91FF-242A98BC633E}" type="pres">
      <dgm:prSet presAssocID="{415EF79E-7584-4520-AFB1-8888C5D0DEB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E51E08-C1E9-4266-AA99-0689FE8437D3}" type="pres">
      <dgm:prSet presAssocID="{03B7895F-49DB-4783-9886-229C16887B95}" presName="centerShape" presStyleLbl="node0" presStyleIdx="0" presStyleCnt="1" custScaleX="286006" custScaleY="180457"/>
      <dgm:spPr/>
      <dgm:t>
        <a:bodyPr/>
        <a:lstStyle/>
        <a:p>
          <a:endParaRPr lang="en-US"/>
        </a:p>
      </dgm:t>
    </dgm:pt>
    <dgm:pt modelId="{D0B7C34F-6B0B-45E8-8E7C-E81B66B5FE9B}" type="pres">
      <dgm:prSet presAssocID="{7CF47484-6D19-4E77-A6A8-3FBFEAC5408F}" presName="Name9" presStyleLbl="parChTrans1D2" presStyleIdx="0" presStyleCnt="14"/>
      <dgm:spPr/>
      <dgm:t>
        <a:bodyPr/>
        <a:lstStyle/>
        <a:p>
          <a:endParaRPr lang="en-US"/>
        </a:p>
      </dgm:t>
    </dgm:pt>
    <dgm:pt modelId="{F20659A8-5607-49E6-8320-33528FDD6865}" type="pres">
      <dgm:prSet presAssocID="{7CF47484-6D19-4E77-A6A8-3FBFEAC5408F}" presName="connTx" presStyleLbl="parChTrans1D2" presStyleIdx="0" presStyleCnt="14"/>
      <dgm:spPr/>
      <dgm:t>
        <a:bodyPr/>
        <a:lstStyle/>
        <a:p>
          <a:endParaRPr lang="en-US"/>
        </a:p>
      </dgm:t>
    </dgm:pt>
    <dgm:pt modelId="{5E034C21-7197-4D55-A715-D9A4D5A6553E}" type="pres">
      <dgm:prSet presAssocID="{066CB768-4BA2-4B3E-854B-095029EC2C51}" presName="node" presStyleLbl="node1" presStyleIdx="0" presStyleCnt="14" custScaleX="131797" custRadScaleRad="96835" custRadScaleInc="55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87C693-B997-433D-83AF-BB7FFC610DB7}" type="pres">
      <dgm:prSet presAssocID="{8F915A8A-EB61-44D5-87D6-9766B6903F10}" presName="Name9" presStyleLbl="parChTrans1D2" presStyleIdx="1" presStyleCnt="14"/>
      <dgm:spPr/>
      <dgm:t>
        <a:bodyPr/>
        <a:lstStyle/>
        <a:p>
          <a:endParaRPr lang="en-US"/>
        </a:p>
      </dgm:t>
    </dgm:pt>
    <dgm:pt modelId="{727193DC-221E-4FDF-8DA9-34B3150C5361}" type="pres">
      <dgm:prSet presAssocID="{8F915A8A-EB61-44D5-87D6-9766B6903F10}" presName="connTx" presStyleLbl="parChTrans1D2" presStyleIdx="1" presStyleCnt="14"/>
      <dgm:spPr/>
      <dgm:t>
        <a:bodyPr/>
        <a:lstStyle/>
        <a:p>
          <a:endParaRPr lang="en-US"/>
        </a:p>
      </dgm:t>
    </dgm:pt>
    <dgm:pt modelId="{4FB59349-8578-4241-8D45-0FDA4568846C}" type="pres">
      <dgm:prSet presAssocID="{80C76CB5-2737-4C26-9990-E0F7AE3633CA}" presName="node" presStyleLbl="node1" presStyleIdx="1" presStyleCnt="14" custScaleX="131482" custRadScaleRad="102089" custRadScaleInc="153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648B79-7D3C-4CE0-A332-D5730497F37A}" type="pres">
      <dgm:prSet presAssocID="{CB5184B9-BAD4-4FED-B955-BAB1FFE9D60E}" presName="Name9" presStyleLbl="parChTrans1D2" presStyleIdx="2" presStyleCnt="14"/>
      <dgm:spPr/>
      <dgm:t>
        <a:bodyPr/>
        <a:lstStyle/>
        <a:p>
          <a:endParaRPr lang="en-US"/>
        </a:p>
      </dgm:t>
    </dgm:pt>
    <dgm:pt modelId="{0266688E-9E9E-434C-8D7C-786914386C75}" type="pres">
      <dgm:prSet presAssocID="{CB5184B9-BAD4-4FED-B955-BAB1FFE9D60E}" presName="connTx" presStyleLbl="parChTrans1D2" presStyleIdx="2" presStyleCnt="14"/>
      <dgm:spPr/>
      <dgm:t>
        <a:bodyPr/>
        <a:lstStyle/>
        <a:p>
          <a:endParaRPr lang="en-US"/>
        </a:p>
      </dgm:t>
    </dgm:pt>
    <dgm:pt modelId="{9F934CCF-2DCC-4007-A77A-483D9A5B1657}" type="pres">
      <dgm:prSet presAssocID="{BA3BAFBB-FC75-4777-9C95-79A73FE6E888}" presName="node" presStyleLbl="node1" presStyleIdx="2" presStyleCnt="14" custScaleX="169541" custRadScaleRad="112194" custRadScaleInc="261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A4701D-18CF-4144-A47B-23FB289AA8FB}" type="pres">
      <dgm:prSet presAssocID="{90885C67-84C9-45D1-B157-6A5551F770AD}" presName="Name9" presStyleLbl="parChTrans1D2" presStyleIdx="3" presStyleCnt="14"/>
      <dgm:spPr/>
      <dgm:t>
        <a:bodyPr/>
        <a:lstStyle/>
        <a:p>
          <a:endParaRPr lang="en-US"/>
        </a:p>
      </dgm:t>
    </dgm:pt>
    <dgm:pt modelId="{3F5346E6-6068-4D52-8ACB-2BA01C7221F9}" type="pres">
      <dgm:prSet presAssocID="{90885C67-84C9-45D1-B157-6A5551F770AD}" presName="connTx" presStyleLbl="parChTrans1D2" presStyleIdx="3" presStyleCnt="14"/>
      <dgm:spPr/>
      <dgm:t>
        <a:bodyPr/>
        <a:lstStyle/>
        <a:p>
          <a:endParaRPr lang="en-US"/>
        </a:p>
      </dgm:t>
    </dgm:pt>
    <dgm:pt modelId="{4073D390-3A40-40C9-A643-87ACFAC7ED6F}" type="pres">
      <dgm:prSet presAssocID="{A85854D6-022E-484A-9AD5-B3F945603C01}" presName="node" presStyleLbl="node1" presStyleIdx="3" presStyleCnt="14" custScaleX="149745" custRadScaleRad="103391" custRadScaleInc="-7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4407FA-E2D7-448E-B645-0773665A458E}" type="pres">
      <dgm:prSet presAssocID="{4BD96A48-B23F-43CF-96C8-841E2A44C680}" presName="Name9" presStyleLbl="parChTrans1D2" presStyleIdx="4" presStyleCnt="14"/>
      <dgm:spPr/>
      <dgm:t>
        <a:bodyPr/>
        <a:lstStyle/>
        <a:p>
          <a:endParaRPr lang="en-US"/>
        </a:p>
      </dgm:t>
    </dgm:pt>
    <dgm:pt modelId="{823AEAE9-2D9C-4E5E-AEC7-342EDA50E845}" type="pres">
      <dgm:prSet presAssocID="{4BD96A48-B23F-43CF-96C8-841E2A44C680}" presName="connTx" presStyleLbl="parChTrans1D2" presStyleIdx="4" presStyleCnt="14"/>
      <dgm:spPr/>
      <dgm:t>
        <a:bodyPr/>
        <a:lstStyle/>
        <a:p>
          <a:endParaRPr lang="en-US"/>
        </a:p>
      </dgm:t>
    </dgm:pt>
    <dgm:pt modelId="{E8722AFC-516D-4687-9D8E-6B93A2C4136B}" type="pres">
      <dgm:prSet presAssocID="{12DEAB50-6DB1-4C5B-853C-5E47A3D7ADD7}" presName="node" presStyleLbl="node1" presStyleIdx="4" presStyleCnt="14" custScaleX="175423" custRadScaleRad="110593" custRadScaleInc="-154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70A656-52D3-4E08-B406-10F778188BBD}" type="pres">
      <dgm:prSet presAssocID="{2C19AB72-1077-4F97-87FD-03F6835C6FA5}" presName="Name9" presStyleLbl="parChTrans1D2" presStyleIdx="5" presStyleCnt="14"/>
      <dgm:spPr/>
      <dgm:t>
        <a:bodyPr/>
        <a:lstStyle/>
        <a:p>
          <a:endParaRPr lang="en-US"/>
        </a:p>
      </dgm:t>
    </dgm:pt>
    <dgm:pt modelId="{05F54752-A0F4-4792-9330-A7A29D02873A}" type="pres">
      <dgm:prSet presAssocID="{2C19AB72-1077-4F97-87FD-03F6835C6FA5}" presName="connTx" presStyleLbl="parChTrans1D2" presStyleIdx="5" presStyleCnt="14"/>
      <dgm:spPr/>
      <dgm:t>
        <a:bodyPr/>
        <a:lstStyle/>
        <a:p>
          <a:endParaRPr lang="en-US"/>
        </a:p>
      </dgm:t>
    </dgm:pt>
    <dgm:pt modelId="{87B80E48-25AD-409A-8B06-118A820FEDC9}" type="pres">
      <dgm:prSet presAssocID="{8028D8D5-0B34-49FC-AB25-483D5A31FEFA}" presName="node" presStyleLbl="node1" presStyleIdx="5" presStyleCnt="14" custScaleX="1653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76B648-9B3F-46A8-AFB0-762CF12323C2}" type="pres">
      <dgm:prSet presAssocID="{8164CC65-08FF-4A8B-B574-62D5A81A0379}" presName="Name9" presStyleLbl="parChTrans1D2" presStyleIdx="6" presStyleCnt="14"/>
      <dgm:spPr/>
      <dgm:t>
        <a:bodyPr/>
        <a:lstStyle/>
        <a:p>
          <a:endParaRPr lang="en-US"/>
        </a:p>
      </dgm:t>
    </dgm:pt>
    <dgm:pt modelId="{F4983206-55DE-48E0-AE80-B726D3A9DDD3}" type="pres">
      <dgm:prSet presAssocID="{8164CC65-08FF-4A8B-B574-62D5A81A0379}" presName="connTx" presStyleLbl="parChTrans1D2" presStyleIdx="6" presStyleCnt="14"/>
      <dgm:spPr/>
      <dgm:t>
        <a:bodyPr/>
        <a:lstStyle/>
        <a:p>
          <a:endParaRPr lang="en-US"/>
        </a:p>
      </dgm:t>
    </dgm:pt>
    <dgm:pt modelId="{AE1CB39D-271B-4D75-B011-F5B0CA27C824}" type="pres">
      <dgm:prSet presAssocID="{9706C0AA-CB87-48DA-8DA7-EC5FC63EA3E1}" presName="node" presStyleLbl="node1" presStyleIdx="6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34C905-CF85-416B-8C44-131F9DC666FA}" type="pres">
      <dgm:prSet presAssocID="{1B3154C5-9F5C-44C3-84A8-5BB5EC8C28F6}" presName="Name9" presStyleLbl="parChTrans1D2" presStyleIdx="7" presStyleCnt="14"/>
      <dgm:spPr/>
      <dgm:t>
        <a:bodyPr/>
        <a:lstStyle/>
        <a:p>
          <a:endParaRPr lang="en-US"/>
        </a:p>
      </dgm:t>
    </dgm:pt>
    <dgm:pt modelId="{1B916164-9539-4C4A-B80F-6C4653EB1DA5}" type="pres">
      <dgm:prSet presAssocID="{1B3154C5-9F5C-44C3-84A8-5BB5EC8C28F6}" presName="connTx" presStyleLbl="parChTrans1D2" presStyleIdx="7" presStyleCnt="14"/>
      <dgm:spPr/>
      <dgm:t>
        <a:bodyPr/>
        <a:lstStyle/>
        <a:p>
          <a:endParaRPr lang="en-US"/>
        </a:p>
      </dgm:t>
    </dgm:pt>
    <dgm:pt modelId="{033AFE28-8E21-471C-BE11-E3F30372D9E5}" type="pres">
      <dgm:prSet presAssocID="{BB1AED6F-8682-4675-B315-ADCCDCF43418}" presName="node" presStyleLbl="node1" presStyleIdx="7" presStyleCnt="14" custRadScaleRad="100193" custRadScaleInc="-276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24D404-F148-40BE-8153-46FDF33BF7B4}" type="pres">
      <dgm:prSet presAssocID="{D157763F-0029-46AE-8760-6B33AD3AC97B}" presName="Name9" presStyleLbl="parChTrans1D2" presStyleIdx="8" presStyleCnt="14"/>
      <dgm:spPr/>
      <dgm:t>
        <a:bodyPr/>
        <a:lstStyle/>
        <a:p>
          <a:endParaRPr lang="en-US"/>
        </a:p>
      </dgm:t>
    </dgm:pt>
    <dgm:pt modelId="{AC077E79-881E-4E18-A4C1-DA098C50C832}" type="pres">
      <dgm:prSet presAssocID="{D157763F-0029-46AE-8760-6B33AD3AC97B}" presName="connTx" presStyleLbl="parChTrans1D2" presStyleIdx="8" presStyleCnt="14"/>
      <dgm:spPr/>
      <dgm:t>
        <a:bodyPr/>
        <a:lstStyle/>
        <a:p>
          <a:endParaRPr lang="en-US"/>
        </a:p>
      </dgm:t>
    </dgm:pt>
    <dgm:pt modelId="{3561C67F-1D97-45DD-A769-69A265CA966A}" type="pres">
      <dgm:prSet presAssocID="{9F64B639-C8F8-45D9-B67D-46640C63D0C1}" presName="node" presStyleLbl="node1" presStyleIdx="8" presStyleCnt="14" custScaleX="1667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F5BF3C-465F-4D67-8138-EAAC2A58A56B}" type="pres">
      <dgm:prSet presAssocID="{4A3C405B-2ECE-4CB3-A75F-299614E55C10}" presName="Name9" presStyleLbl="parChTrans1D2" presStyleIdx="9" presStyleCnt="14"/>
      <dgm:spPr/>
      <dgm:t>
        <a:bodyPr/>
        <a:lstStyle/>
        <a:p>
          <a:endParaRPr lang="en-US"/>
        </a:p>
      </dgm:t>
    </dgm:pt>
    <dgm:pt modelId="{C0254D12-EFBF-4353-AB24-B609E3EF22E6}" type="pres">
      <dgm:prSet presAssocID="{4A3C405B-2ECE-4CB3-A75F-299614E55C10}" presName="connTx" presStyleLbl="parChTrans1D2" presStyleIdx="9" presStyleCnt="14"/>
      <dgm:spPr/>
      <dgm:t>
        <a:bodyPr/>
        <a:lstStyle/>
        <a:p>
          <a:endParaRPr lang="en-US"/>
        </a:p>
      </dgm:t>
    </dgm:pt>
    <dgm:pt modelId="{2B860714-C5C9-4CA4-9D1F-114B89C3B019}" type="pres">
      <dgm:prSet presAssocID="{347EA00A-1948-48FA-8801-7352A8AD1E40}" presName="node" presStyleLbl="node1" presStyleIdx="9" presStyleCnt="14" custScaleX="1397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141308-8422-483B-A681-7676B06D15F9}" type="pres">
      <dgm:prSet presAssocID="{63656A58-AB2A-43FF-B7A2-D8AC00AEFD17}" presName="Name9" presStyleLbl="parChTrans1D2" presStyleIdx="10" presStyleCnt="14"/>
      <dgm:spPr/>
      <dgm:t>
        <a:bodyPr/>
        <a:lstStyle/>
        <a:p>
          <a:endParaRPr lang="en-US"/>
        </a:p>
      </dgm:t>
    </dgm:pt>
    <dgm:pt modelId="{BE38B3C8-BB9B-4258-AD3B-52307C8BAA8F}" type="pres">
      <dgm:prSet presAssocID="{63656A58-AB2A-43FF-B7A2-D8AC00AEFD17}" presName="connTx" presStyleLbl="parChTrans1D2" presStyleIdx="10" presStyleCnt="14"/>
      <dgm:spPr/>
      <dgm:t>
        <a:bodyPr/>
        <a:lstStyle/>
        <a:p>
          <a:endParaRPr lang="en-US"/>
        </a:p>
      </dgm:t>
    </dgm:pt>
    <dgm:pt modelId="{48232AC5-9815-4EF7-A3BA-24828A30BAB4}" type="pres">
      <dgm:prSet presAssocID="{414A67CE-476A-48A1-A3A9-7C0B0B5229BE}" presName="node" presStyleLbl="node1" presStyleIdx="10" presStyleCnt="14" custScaleX="1651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F774D8-34C7-402A-9FDE-FC26723ED1C9}" type="pres">
      <dgm:prSet presAssocID="{78FEF603-8424-47C4-A977-3970F407F4A0}" presName="Name9" presStyleLbl="parChTrans1D2" presStyleIdx="11" presStyleCnt="14"/>
      <dgm:spPr/>
      <dgm:t>
        <a:bodyPr/>
        <a:lstStyle/>
        <a:p>
          <a:endParaRPr lang="en-US"/>
        </a:p>
      </dgm:t>
    </dgm:pt>
    <dgm:pt modelId="{F6C71AB2-FCF2-4A43-898C-FB9774AF7590}" type="pres">
      <dgm:prSet presAssocID="{78FEF603-8424-47C4-A977-3970F407F4A0}" presName="connTx" presStyleLbl="parChTrans1D2" presStyleIdx="11" presStyleCnt="14"/>
      <dgm:spPr/>
      <dgm:t>
        <a:bodyPr/>
        <a:lstStyle/>
        <a:p>
          <a:endParaRPr lang="en-US"/>
        </a:p>
      </dgm:t>
    </dgm:pt>
    <dgm:pt modelId="{A5933BEC-99A6-4F23-8FE2-3E43903CD487}" type="pres">
      <dgm:prSet presAssocID="{AEFD6D94-A2AB-4701-8281-FC8EB4EEE37D}" presName="node" presStyleLbl="node1" presStyleIdx="11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C8A4DE-785D-47BF-A8F7-2075D374BE1C}" type="pres">
      <dgm:prSet presAssocID="{82C02AE6-F1AC-4C52-974E-475F35483FF3}" presName="Name9" presStyleLbl="parChTrans1D2" presStyleIdx="12" presStyleCnt="14"/>
      <dgm:spPr/>
      <dgm:t>
        <a:bodyPr/>
        <a:lstStyle/>
        <a:p>
          <a:endParaRPr lang="en-US"/>
        </a:p>
      </dgm:t>
    </dgm:pt>
    <dgm:pt modelId="{BF016CE5-456E-4E60-A232-024D92B22E24}" type="pres">
      <dgm:prSet presAssocID="{82C02AE6-F1AC-4C52-974E-475F35483FF3}" presName="connTx" presStyleLbl="parChTrans1D2" presStyleIdx="12" presStyleCnt="14"/>
      <dgm:spPr/>
      <dgm:t>
        <a:bodyPr/>
        <a:lstStyle/>
        <a:p>
          <a:endParaRPr lang="en-US"/>
        </a:p>
      </dgm:t>
    </dgm:pt>
    <dgm:pt modelId="{41E9C01A-92ED-489F-8484-5D78E9093762}" type="pres">
      <dgm:prSet presAssocID="{8A859F7C-484F-40A2-931B-79C4022DC6E2}" presName="node" presStyleLbl="node1" presStyleIdx="12" presStyleCnt="14" custScaleX="1258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2C76DB-B336-45BD-90F9-A59772250BCD}" type="pres">
      <dgm:prSet presAssocID="{5B7CB0C7-E7C2-4AB7-B87E-E0BE91B7CB3E}" presName="Name9" presStyleLbl="parChTrans1D2" presStyleIdx="13" presStyleCnt="14"/>
      <dgm:spPr/>
      <dgm:t>
        <a:bodyPr/>
        <a:lstStyle/>
        <a:p>
          <a:endParaRPr lang="en-US"/>
        </a:p>
      </dgm:t>
    </dgm:pt>
    <dgm:pt modelId="{5BA95C44-74DD-49D5-8701-F9888EABA2F7}" type="pres">
      <dgm:prSet presAssocID="{5B7CB0C7-E7C2-4AB7-B87E-E0BE91B7CB3E}" presName="connTx" presStyleLbl="parChTrans1D2" presStyleIdx="13" presStyleCnt="14"/>
      <dgm:spPr/>
      <dgm:t>
        <a:bodyPr/>
        <a:lstStyle/>
        <a:p>
          <a:endParaRPr lang="en-US"/>
        </a:p>
      </dgm:t>
    </dgm:pt>
    <dgm:pt modelId="{5A162316-3994-4DAF-B907-1CA1ABDE0D0A}" type="pres">
      <dgm:prSet presAssocID="{2524B290-3C6B-4572-8AD0-CCD253E052BA}" presName="node" presStyleLbl="node1" presStyleIdx="13" presStyleCnt="14" custScaleX="1201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06952C4-9006-4B18-9041-12FF90D6D66C}" type="presOf" srcId="{78FEF603-8424-47C4-A977-3970F407F4A0}" destId="{FDF774D8-34C7-402A-9FDE-FC26723ED1C9}" srcOrd="0" destOrd="0" presId="urn:microsoft.com/office/officeart/2005/8/layout/radial1"/>
    <dgm:cxn modelId="{508BC79A-115E-4EC7-BEB6-BA622C980603}" type="presOf" srcId="{9F64B639-C8F8-45D9-B67D-46640C63D0C1}" destId="{3561C67F-1D97-45DD-A769-69A265CA966A}" srcOrd="0" destOrd="0" presId="urn:microsoft.com/office/officeart/2005/8/layout/radial1"/>
    <dgm:cxn modelId="{C1F928CF-AAF3-4350-8DE5-8284440E50E3}" srcId="{03B7895F-49DB-4783-9886-229C16887B95}" destId="{12DEAB50-6DB1-4C5B-853C-5E47A3D7ADD7}" srcOrd="4" destOrd="0" parTransId="{4BD96A48-B23F-43CF-96C8-841E2A44C680}" sibTransId="{F14F26F9-039C-4492-8955-AB5A74A2599A}"/>
    <dgm:cxn modelId="{F6F1DB52-260B-45C8-BCF6-83BF3EFA8EEE}" srcId="{03B7895F-49DB-4783-9886-229C16887B95}" destId="{414A67CE-476A-48A1-A3A9-7C0B0B5229BE}" srcOrd="10" destOrd="0" parTransId="{63656A58-AB2A-43FF-B7A2-D8AC00AEFD17}" sibTransId="{5494363F-CC47-4506-8D67-B8F43E12D5CD}"/>
    <dgm:cxn modelId="{35AD2E0A-C34E-442D-817A-9B61CAC248CF}" srcId="{03B7895F-49DB-4783-9886-229C16887B95}" destId="{066CB768-4BA2-4B3E-854B-095029EC2C51}" srcOrd="0" destOrd="0" parTransId="{7CF47484-6D19-4E77-A6A8-3FBFEAC5408F}" sibTransId="{DDC8C90C-603F-416C-8D92-ABCE1CFA243F}"/>
    <dgm:cxn modelId="{10EC5B71-8013-474B-973C-D6AD8BE94998}" type="presOf" srcId="{4BD96A48-B23F-43CF-96C8-841E2A44C680}" destId="{823AEAE9-2D9C-4E5E-AEC7-342EDA50E845}" srcOrd="1" destOrd="0" presId="urn:microsoft.com/office/officeart/2005/8/layout/radial1"/>
    <dgm:cxn modelId="{AB783CC9-3F7B-469C-86A8-41A446BCD514}" type="presOf" srcId="{BA3BAFBB-FC75-4777-9C95-79A73FE6E888}" destId="{9F934CCF-2DCC-4007-A77A-483D9A5B1657}" srcOrd="0" destOrd="0" presId="urn:microsoft.com/office/officeart/2005/8/layout/radial1"/>
    <dgm:cxn modelId="{4341D810-AEBA-44D6-8236-4F1E17F1773F}" type="presOf" srcId="{2524B290-3C6B-4572-8AD0-CCD253E052BA}" destId="{5A162316-3994-4DAF-B907-1CA1ABDE0D0A}" srcOrd="0" destOrd="0" presId="urn:microsoft.com/office/officeart/2005/8/layout/radial1"/>
    <dgm:cxn modelId="{FD2DE58A-133A-46D6-80EF-2B884CBA0198}" type="presOf" srcId="{8164CC65-08FF-4A8B-B574-62D5A81A0379}" destId="{6E76B648-9B3F-46A8-AFB0-762CF12323C2}" srcOrd="0" destOrd="0" presId="urn:microsoft.com/office/officeart/2005/8/layout/radial1"/>
    <dgm:cxn modelId="{ED572CE1-9F9D-4F3E-91EA-E049F64468DA}" type="presOf" srcId="{CB5184B9-BAD4-4FED-B955-BAB1FFE9D60E}" destId="{BE648B79-7D3C-4CE0-A332-D5730497F37A}" srcOrd="0" destOrd="0" presId="urn:microsoft.com/office/officeart/2005/8/layout/radial1"/>
    <dgm:cxn modelId="{9247F02A-FE03-4A99-8494-0E605CEEA725}" type="presOf" srcId="{1B3154C5-9F5C-44C3-84A8-5BB5EC8C28F6}" destId="{8534C905-CF85-416B-8C44-131F9DC666FA}" srcOrd="0" destOrd="0" presId="urn:microsoft.com/office/officeart/2005/8/layout/radial1"/>
    <dgm:cxn modelId="{D0885F18-6905-45F9-922A-71387D350552}" type="presOf" srcId="{12DEAB50-6DB1-4C5B-853C-5E47A3D7ADD7}" destId="{E8722AFC-516D-4687-9D8E-6B93A2C4136B}" srcOrd="0" destOrd="0" presId="urn:microsoft.com/office/officeart/2005/8/layout/radial1"/>
    <dgm:cxn modelId="{35F10A21-C30D-4857-8EB7-5903C81E83B4}" srcId="{03B7895F-49DB-4783-9886-229C16887B95}" destId="{A85854D6-022E-484A-9AD5-B3F945603C01}" srcOrd="3" destOrd="0" parTransId="{90885C67-84C9-45D1-B157-6A5551F770AD}" sibTransId="{5F2932D0-B571-4069-9F2D-A529FBB95FBD}"/>
    <dgm:cxn modelId="{3B3AFA3D-A7FC-4BA9-9968-0ADBF74BA862}" srcId="{03B7895F-49DB-4783-9886-229C16887B95}" destId="{8A859F7C-484F-40A2-931B-79C4022DC6E2}" srcOrd="12" destOrd="0" parTransId="{82C02AE6-F1AC-4C52-974E-475F35483FF3}" sibTransId="{9919EC50-962A-4592-A59A-7146C15883F5}"/>
    <dgm:cxn modelId="{76F1CA84-2640-4FC9-8768-EEC9399943FD}" type="presOf" srcId="{5B7CB0C7-E7C2-4AB7-B87E-E0BE91B7CB3E}" destId="{4D2C76DB-B336-45BD-90F9-A59772250BCD}" srcOrd="0" destOrd="0" presId="urn:microsoft.com/office/officeart/2005/8/layout/radial1"/>
    <dgm:cxn modelId="{4B1A3132-2C3F-48A1-9634-2520E841F4EB}" type="presOf" srcId="{4A3C405B-2ECE-4CB3-A75F-299614E55C10}" destId="{13F5BF3C-465F-4D67-8138-EAAC2A58A56B}" srcOrd="0" destOrd="0" presId="urn:microsoft.com/office/officeart/2005/8/layout/radial1"/>
    <dgm:cxn modelId="{4075A8DD-D013-481B-A5F6-E5614C663B7D}" type="presOf" srcId="{D157763F-0029-46AE-8760-6B33AD3AC97B}" destId="{0D24D404-F148-40BE-8153-46FDF33BF7B4}" srcOrd="0" destOrd="0" presId="urn:microsoft.com/office/officeart/2005/8/layout/radial1"/>
    <dgm:cxn modelId="{6D141CB1-E006-42F5-9F6F-3667FF1E4BDC}" type="presOf" srcId="{7CF47484-6D19-4E77-A6A8-3FBFEAC5408F}" destId="{F20659A8-5607-49E6-8320-33528FDD6865}" srcOrd="1" destOrd="0" presId="urn:microsoft.com/office/officeart/2005/8/layout/radial1"/>
    <dgm:cxn modelId="{9FCAEE18-58E2-4D2D-9308-89DD4B07D0EA}" type="presOf" srcId="{BB1AED6F-8682-4675-B315-ADCCDCF43418}" destId="{033AFE28-8E21-471C-BE11-E3F30372D9E5}" srcOrd="0" destOrd="0" presId="urn:microsoft.com/office/officeart/2005/8/layout/radial1"/>
    <dgm:cxn modelId="{65B7D367-2B73-4B9F-AE01-7234846E1270}" type="presOf" srcId="{03B7895F-49DB-4783-9886-229C16887B95}" destId="{F4E51E08-C1E9-4266-AA99-0689FE8437D3}" srcOrd="0" destOrd="0" presId="urn:microsoft.com/office/officeart/2005/8/layout/radial1"/>
    <dgm:cxn modelId="{1C85F277-2BCF-45C6-91A3-7F2DF914C8FE}" type="presOf" srcId="{A85854D6-022E-484A-9AD5-B3F945603C01}" destId="{4073D390-3A40-40C9-A643-87ACFAC7ED6F}" srcOrd="0" destOrd="0" presId="urn:microsoft.com/office/officeart/2005/8/layout/radial1"/>
    <dgm:cxn modelId="{B6B14A2F-A86E-40CD-B960-22748F2A397C}" srcId="{03B7895F-49DB-4783-9886-229C16887B95}" destId="{8028D8D5-0B34-49FC-AB25-483D5A31FEFA}" srcOrd="5" destOrd="0" parTransId="{2C19AB72-1077-4F97-87FD-03F6835C6FA5}" sibTransId="{654093DA-9DA7-43E1-A0E0-E07A923315F7}"/>
    <dgm:cxn modelId="{1B0B93EC-CFC5-471A-B7BA-6D9190CB63DA}" type="presOf" srcId="{8028D8D5-0B34-49FC-AB25-483D5A31FEFA}" destId="{87B80E48-25AD-409A-8B06-118A820FEDC9}" srcOrd="0" destOrd="0" presId="urn:microsoft.com/office/officeart/2005/8/layout/radial1"/>
    <dgm:cxn modelId="{484A7F67-98D5-4C22-944E-499105A1BAD5}" type="presOf" srcId="{9706C0AA-CB87-48DA-8DA7-EC5FC63EA3E1}" destId="{AE1CB39D-271B-4D75-B011-F5B0CA27C824}" srcOrd="0" destOrd="0" presId="urn:microsoft.com/office/officeart/2005/8/layout/radial1"/>
    <dgm:cxn modelId="{509920A9-66AB-4F6A-90FD-9954A853E787}" type="presOf" srcId="{8A859F7C-484F-40A2-931B-79C4022DC6E2}" destId="{41E9C01A-92ED-489F-8484-5D78E9093762}" srcOrd="0" destOrd="0" presId="urn:microsoft.com/office/officeart/2005/8/layout/radial1"/>
    <dgm:cxn modelId="{74DC8EDB-4087-419D-87E4-164DD537462D}" type="presOf" srcId="{82C02AE6-F1AC-4C52-974E-475F35483FF3}" destId="{45C8A4DE-785D-47BF-A8F7-2075D374BE1C}" srcOrd="0" destOrd="0" presId="urn:microsoft.com/office/officeart/2005/8/layout/radial1"/>
    <dgm:cxn modelId="{3EA0FE30-A062-4723-B943-0E1AA1B10E40}" srcId="{03B7895F-49DB-4783-9886-229C16887B95}" destId="{BA3BAFBB-FC75-4777-9C95-79A73FE6E888}" srcOrd="2" destOrd="0" parTransId="{CB5184B9-BAD4-4FED-B955-BAB1FFE9D60E}" sibTransId="{B5D90FE5-0CDA-4DA1-8820-8A7BF138FB9C}"/>
    <dgm:cxn modelId="{40269D00-B87C-4244-AD44-38100B8E0D20}" srcId="{03B7895F-49DB-4783-9886-229C16887B95}" destId="{AEFD6D94-A2AB-4701-8281-FC8EB4EEE37D}" srcOrd="11" destOrd="0" parTransId="{78FEF603-8424-47C4-A977-3970F407F4A0}" sibTransId="{58C6BBCC-836D-41B7-82D8-6BABC5D6D97A}"/>
    <dgm:cxn modelId="{EE9673A5-CF17-47A3-B3F9-D1B682E858ED}" type="presOf" srcId="{8164CC65-08FF-4A8B-B574-62D5A81A0379}" destId="{F4983206-55DE-48E0-AE80-B726D3A9DDD3}" srcOrd="1" destOrd="0" presId="urn:microsoft.com/office/officeart/2005/8/layout/radial1"/>
    <dgm:cxn modelId="{6C7B4E46-84B0-4D43-99B9-22C8714DF902}" type="presOf" srcId="{82C02AE6-F1AC-4C52-974E-475F35483FF3}" destId="{BF016CE5-456E-4E60-A232-024D92B22E24}" srcOrd="1" destOrd="0" presId="urn:microsoft.com/office/officeart/2005/8/layout/radial1"/>
    <dgm:cxn modelId="{A2AA5CE3-60E1-477D-B7DC-60EA89DDA86F}" srcId="{03B7895F-49DB-4783-9886-229C16887B95}" destId="{347EA00A-1948-48FA-8801-7352A8AD1E40}" srcOrd="9" destOrd="0" parTransId="{4A3C405B-2ECE-4CB3-A75F-299614E55C10}" sibTransId="{7F869356-8B1D-4D38-ABD5-767793716E7B}"/>
    <dgm:cxn modelId="{653DB94B-69CD-4564-8402-855CAD9E1D08}" type="presOf" srcId="{D157763F-0029-46AE-8760-6B33AD3AC97B}" destId="{AC077E79-881E-4E18-A4C1-DA098C50C832}" srcOrd="1" destOrd="0" presId="urn:microsoft.com/office/officeart/2005/8/layout/radial1"/>
    <dgm:cxn modelId="{28AD8EF0-D265-4F8E-B7FB-6ADB52AB1E4E}" type="presOf" srcId="{347EA00A-1948-48FA-8801-7352A8AD1E40}" destId="{2B860714-C5C9-4CA4-9D1F-114B89C3B019}" srcOrd="0" destOrd="0" presId="urn:microsoft.com/office/officeart/2005/8/layout/radial1"/>
    <dgm:cxn modelId="{C4B1DB65-1775-408C-A3E9-7955238780E8}" type="presOf" srcId="{80C76CB5-2737-4C26-9990-E0F7AE3633CA}" destId="{4FB59349-8578-4241-8D45-0FDA4568846C}" srcOrd="0" destOrd="0" presId="urn:microsoft.com/office/officeart/2005/8/layout/radial1"/>
    <dgm:cxn modelId="{1035AB08-6E23-4A8F-9655-6FA2B9911BEF}" type="presOf" srcId="{415EF79E-7584-4520-AFB1-8888C5D0DEBE}" destId="{E699BC17-1E9F-4A83-91FF-242A98BC633E}" srcOrd="0" destOrd="0" presId="urn:microsoft.com/office/officeart/2005/8/layout/radial1"/>
    <dgm:cxn modelId="{C26F97A9-A9F7-4F5C-80F6-6192C77A49F6}" type="presOf" srcId="{CB5184B9-BAD4-4FED-B955-BAB1FFE9D60E}" destId="{0266688E-9E9E-434C-8D7C-786914386C75}" srcOrd="1" destOrd="0" presId="urn:microsoft.com/office/officeart/2005/8/layout/radial1"/>
    <dgm:cxn modelId="{2DF2DA63-5546-4D8C-980D-C704D53D92C8}" type="presOf" srcId="{1B3154C5-9F5C-44C3-84A8-5BB5EC8C28F6}" destId="{1B916164-9539-4C4A-B80F-6C4653EB1DA5}" srcOrd="1" destOrd="0" presId="urn:microsoft.com/office/officeart/2005/8/layout/radial1"/>
    <dgm:cxn modelId="{195B26EC-C0F7-49CB-B7A8-C88DFC6C60AD}" type="presOf" srcId="{5B7CB0C7-E7C2-4AB7-B87E-E0BE91B7CB3E}" destId="{5BA95C44-74DD-49D5-8701-F9888EABA2F7}" srcOrd="1" destOrd="0" presId="urn:microsoft.com/office/officeart/2005/8/layout/radial1"/>
    <dgm:cxn modelId="{6783C1CC-1105-4AC5-8CD2-2B5ECABF7416}" type="presOf" srcId="{AEFD6D94-A2AB-4701-8281-FC8EB4EEE37D}" destId="{A5933BEC-99A6-4F23-8FE2-3E43903CD487}" srcOrd="0" destOrd="0" presId="urn:microsoft.com/office/officeart/2005/8/layout/radial1"/>
    <dgm:cxn modelId="{AE3CF0C0-8389-4630-B036-B847B1B9F4A0}" type="presOf" srcId="{8F915A8A-EB61-44D5-87D6-9766B6903F10}" destId="{2987C693-B997-433D-83AF-BB7FFC610DB7}" srcOrd="0" destOrd="0" presId="urn:microsoft.com/office/officeart/2005/8/layout/radial1"/>
    <dgm:cxn modelId="{96CDF80A-1705-4570-AD82-D62424A1B222}" type="presOf" srcId="{90885C67-84C9-45D1-B157-6A5551F770AD}" destId="{3F5346E6-6068-4D52-8ACB-2BA01C7221F9}" srcOrd="1" destOrd="0" presId="urn:microsoft.com/office/officeart/2005/8/layout/radial1"/>
    <dgm:cxn modelId="{4725187D-8070-4515-ADF4-513471F7A15C}" srcId="{03B7895F-49DB-4783-9886-229C16887B95}" destId="{2524B290-3C6B-4572-8AD0-CCD253E052BA}" srcOrd="13" destOrd="0" parTransId="{5B7CB0C7-E7C2-4AB7-B87E-E0BE91B7CB3E}" sibTransId="{4F3418E6-50BF-4BC2-A236-AF72DBCF88D4}"/>
    <dgm:cxn modelId="{D4A632F6-48C9-4C81-9AA3-56C94739B1FD}" type="presOf" srcId="{90885C67-84C9-45D1-B157-6A5551F770AD}" destId="{6BA4701D-18CF-4144-A47B-23FB289AA8FB}" srcOrd="0" destOrd="0" presId="urn:microsoft.com/office/officeart/2005/8/layout/radial1"/>
    <dgm:cxn modelId="{E6E7A656-568F-4D46-8800-6BFCE696C16B}" srcId="{415EF79E-7584-4520-AFB1-8888C5D0DEBE}" destId="{03B7895F-49DB-4783-9886-229C16887B95}" srcOrd="0" destOrd="0" parTransId="{7B698606-5940-4A7B-AE46-93079268499B}" sibTransId="{7A5C5649-1F06-4029-91C0-212BB2DA1284}"/>
    <dgm:cxn modelId="{F18A6500-50AC-4B90-99A5-89E9B584BDC0}" type="presOf" srcId="{8F915A8A-EB61-44D5-87D6-9766B6903F10}" destId="{727193DC-221E-4FDF-8DA9-34B3150C5361}" srcOrd="1" destOrd="0" presId="urn:microsoft.com/office/officeart/2005/8/layout/radial1"/>
    <dgm:cxn modelId="{3A49A9E9-E4FA-42B5-A3B2-6DF76C38F19C}" type="presOf" srcId="{63656A58-AB2A-43FF-B7A2-D8AC00AEFD17}" destId="{BE38B3C8-BB9B-4258-AD3B-52307C8BAA8F}" srcOrd="1" destOrd="0" presId="urn:microsoft.com/office/officeart/2005/8/layout/radial1"/>
    <dgm:cxn modelId="{63535886-8DE2-4C7E-958B-78BD32607191}" type="presOf" srcId="{066CB768-4BA2-4B3E-854B-095029EC2C51}" destId="{5E034C21-7197-4D55-A715-D9A4D5A6553E}" srcOrd="0" destOrd="0" presId="urn:microsoft.com/office/officeart/2005/8/layout/radial1"/>
    <dgm:cxn modelId="{41C0CCB9-FB51-45CD-8495-2646084E649E}" type="presOf" srcId="{2C19AB72-1077-4F97-87FD-03F6835C6FA5}" destId="{05F54752-A0F4-4792-9330-A7A29D02873A}" srcOrd="1" destOrd="0" presId="urn:microsoft.com/office/officeart/2005/8/layout/radial1"/>
    <dgm:cxn modelId="{7D449421-3F16-4535-9A06-4F1DFA1A173F}" type="presOf" srcId="{63656A58-AB2A-43FF-B7A2-D8AC00AEFD17}" destId="{97141308-8422-483B-A681-7676B06D15F9}" srcOrd="0" destOrd="0" presId="urn:microsoft.com/office/officeart/2005/8/layout/radial1"/>
    <dgm:cxn modelId="{4FB0BEF1-466F-4F65-80E3-717E11F4DEBC}" type="presOf" srcId="{7CF47484-6D19-4E77-A6A8-3FBFEAC5408F}" destId="{D0B7C34F-6B0B-45E8-8E7C-E81B66B5FE9B}" srcOrd="0" destOrd="0" presId="urn:microsoft.com/office/officeart/2005/8/layout/radial1"/>
    <dgm:cxn modelId="{FAC8287D-A3BA-4E6D-8665-64AC0FD9AFCD}" srcId="{03B7895F-49DB-4783-9886-229C16887B95}" destId="{9F64B639-C8F8-45D9-B67D-46640C63D0C1}" srcOrd="8" destOrd="0" parTransId="{D157763F-0029-46AE-8760-6B33AD3AC97B}" sibTransId="{978B194A-33CF-403E-B240-5E1ED6B143FE}"/>
    <dgm:cxn modelId="{B41042E8-59B2-4601-9AEC-DF83D18274C5}" srcId="{03B7895F-49DB-4783-9886-229C16887B95}" destId="{BB1AED6F-8682-4675-B315-ADCCDCF43418}" srcOrd="7" destOrd="0" parTransId="{1B3154C5-9F5C-44C3-84A8-5BB5EC8C28F6}" sibTransId="{9946D7A5-CE41-4D5C-A5E4-E6F4BEB89203}"/>
    <dgm:cxn modelId="{1B7AAB91-945F-44BD-8399-406934B34EDD}" type="presOf" srcId="{4A3C405B-2ECE-4CB3-A75F-299614E55C10}" destId="{C0254D12-EFBF-4353-AB24-B609E3EF22E6}" srcOrd="1" destOrd="0" presId="urn:microsoft.com/office/officeart/2005/8/layout/radial1"/>
    <dgm:cxn modelId="{1BC6732C-1266-46BB-AD8D-E1C8D5DE3DA7}" srcId="{03B7895F-49DB-4783-9886-229C16887B95}" destId="{80C76CB5-2737-4C26-9990-E0F7AE3633CA}" srcOrd="1" destOrd="0" parTransId="{8F915A8A-EB61-44D5-87D6-9766B6903F10}" sibTransId="{C67ED839-8699-499D-BA21-018AEDC9F7AA}"/>
    <dgm:cxn modelId="{8E10F828-4D32-46FF-BC9A-EE26BEF19F5E}" type="presOf" srcId="{2C19AB72-1077-4F97-87FD-03F6835C6FA5}" destId="{5C70A656-52D3-4E08-B406-10F778188BBD}" srcOrd="0" destOrd="0" presId="urn:microsoft.com/office/officeart/2005/8/layout/radial1"/>
    <dgm:cxn modelId="{132359E7-DCF6-44A7-9CF6-FF52C3DF39D1}" srcId="{03B7895F-49DB-4783-9886-229C16887B95}" destId="{9706C0AA-CB87-48DA-8DA7-EC5FC63EA3E1}" srcOrd="6" destOrd="0" parTransId="{8164CC65-08FF-4A8B-B574-62D5A81A0379}" sibTransId="{AF6EB40F-68BF-49C3-AFFE-2F185B7FFF2D}"/>
    <dgm:cxn modelId="{BDE40317-9450-403D-9CA6-B1ADF9400F6F}" type="presOf" srcId="{4BD96A48-B23F-43CF-96C8-841E2A44C680}" destId="{994407FA-E2D7-448E-B645-0773665A458E}" srcOrd="0" destOrd="0" presId="urn:microsoft.com/office/officeart/2005/8/layout/radial1"/>
    <dgm:cxn modelId="{CF85B2F6-8B23-493A-B40D-738E24B2727D}" type="presOf" srcId="{414A67CE-476A-48A1-A3A9-7C0B0B5229BE}" destId="{48232AC5-9815-4EF7-A3BA-24828A30BAB4}" srcOrd="0" destOrd="0" presId="urn:microsoft.com/office/officeart/2005/8/layout/radial1"/>
    <dgm:cxn modelId="{CB95B06D-C050-4FB7-A76B-80974ED0D5B6}" type="presOf" srcId="{78FEF603-8424-47C4-A977-3970F407F4A0}" destId="{F6C71AB2-FCF2-4A43-898C-FB9774AF7590}" srcOrd="1" destOrd="0" presId="urn:microsoft.com/office/officeart/2005/8/layout/radial1"/>
    <dgm:cxn modelId="{CB6B25E4-AF06-4CF7-9348-77A4452D0436}" type="presParOf" srcId="{E699BC17-1E9F-4A83-91FF-242A98BC633E}" destId="{F4E51E08-C1E9-4266-AA99-0689FE8437D3}" srcOrd="0" destOrd="0" presId="urn:microsoft.com/office/officeart/2005/8/layout/radial1"/>
    <dgm:cxn modelId="{63663387-2C3F-46B8-9B1D-95856C4EAE7C}" type="presParOf" srcId="{E699BC17-1E9F-4A83-91FF-242A98BC633E}" destId="{D0B7C34F-6B0B-45E8-8E7C-E81B66B5FE9B}" srcOrd="1" destOrd="0" presId="urn:microsoft.com/office/officeart/2005/8/layout/radial1"/>
    <dgm:cxn modelId="{7C1D4148-B987-4B59-885E-115E639AC7C7}" type="presParOf" srcId="{D0B7C34F-6B0B-45E8-8E7C-E81B66B5FE9B}" destId="{F20659A8-5607-49E6-8320-33528FDD6865}" srcOrd="0" destOrd="0" presId="urn:microsoft.com/office/officeart/2005/8/layout/radial1"/>
    <dgm:cxn modelId="{E0A1E344-D792-4979-824E-BCA9BB0676BB}" type="presParOf" srcId="{E699BC17-1E9F-4A83-91FF-242A98BC633E}" destId="{5E034C21-7197-4D55-A715-D9A4D5A6553E}" srcOrd="2" destOrd="0" presId="urn:microsoft.com/office/officeart/2005/8/layout/radial1"/>
    <dgm:cxn modelId="{B4E8C9F8-AFF2-4395-9AAA-780BAADA671A}" type="presParOf" srcId="{E699BC17-1E9F-4A83-91FF-242A98BC633E}" destId="{2987C693-B997-433D-83AF-BB7FFC610DB7}" srcOrd="3" destOrd="0" presId="urn:microsoft.com/office/officeart/2005/8/layout/radial1"/>
    <dgm:cxn modelId="{7E37C2BA-7CDF-48A4-BA57-741E3D5B2521}" type="presParOf" srcId="{2987C693-B997-433D-83AF-BB7FFC610DB7}" destId="{727193DC-221E-4FDF-8DA9-34B3150C5361}" srcOrd="0" destOrd="0" presId="urn:microsoft.com/office/officeart/2005/8/layout/radial1"/>
    <dgm:cxn modelId="{CDCB25E9-7C9F-4EE5-BFD2-F2F081ADD01A}" type="presParOf" srcId="{E699BC17-1E9F-4A83-91FF-242A98BC633E}" destId="{4FB59349-8578-4241-8D45-0FDA4568846C}" srcOrd="4" destOrd="0" presId="urn:microsoft.com/office/officeart/2005/8/layout/radial1"/>
    <dgm:cxn modelId="{E2A1AD57-BEE7-41DD-9921-A2C590F46781}" type="presParOf" srcId="{E699BC17-1E9F-4A83-91FF-242A98BC633E}" destId="{BE648B79-7D3C-4CE0-A332-D5730497F37A}" srcOrd="5" destOrd="0" presId="urn:microsoft.com/office/officeart/2005/8/layout/radial1"/>
    <dgm:cxn modelId="{830C3D2B-316F-44E2-9286-829615545A9D}" type="presParOf" srcId="{BE648B79-7D3C-4CE0-A332-D5730497F37A}" destId="{0266688E-9E9E-434C-8D7C-786914386C75}" srcOrd="0" destOrd="0" presId="urn:microsoft.com/office/officeart/2005/8/layout/radial1"/>
    <dgm:cxn modelId="{67D65A87-A8B1-4558-976B-5EF7CAE7478F}" type="presParOf" srcId="{E699BC17-1E9F-4A83-91FF-242A98BC633E}" destId="{9F934CCF-2DCC-4007-A77A-483D9A5B1657}" srcOrd="6" destOrd="0" presId="urn:microsoft.com/office/officeart/2005/8/layout/radial1"/>
    <dgm:cxn modelId="{E7DF6906-ACE4-4F48-AB89-8DFD968E1456}" type="presParOf" srcId="{E699BC17-1E9F-4A83-91FF-242A98BC633E}" destId="{6BA4701D-18CF-4144-A47B-23FB289AA8FB}" srcOrd="7" destOrd="0" presId="urn:microsoft.com/office/officeart/2005/8/layout/radial1"/>
    <dgm:cxn modelId="{5CBF5391-45B3-4533-A7D6-3595E3B5F595}" type="presParOf" srcId="{6BA4701D-18CF-4144-A47B-23FB289AA8FB}" destId="{3F5346E6-6068-4D52-8ACB-2BA01C7221F9}" srcOrd="0" destOrd="0" presId="urn:microsoft.com/office/officeart/2005/8/layout/radial1"/>
    <dgm:cxn modelId="{C3CCAE60-72FF-4586-A4CE-13D438F5569C}" type="presParOf" srcId="{E699BC17-1E9F-4A83-91FF-242A98BC633E}" destId="{4073D390-3A40-40C9-A643-87ACFAC7ED6F}" srcOrd="8" destOrd="0" presId="urn:microsoft.com/office/officeart/2005/8/layout/radial1"/>
    <dgm:cxn modelId="{37957745-A2C7-4DA7-A622-84A903477F92}" type="presParOf" srcId="{E699BC17-1E9F-4A83-91FF-242A98BC633E}" destId="{994407FA-E2D7-448E-B645-0773665A458E}" srcOrd="9" destOrd="0" presId="urn:microsoft.com/office/officeart/2005/8/layout/radial1"/>
    <dgm:cxn modelId="{ECF26A5D-7867-44DA-9886-31998D3151D2}" type="presParOf" srcId="{994407FA-E2D7-448E-B645-0773665A458E}" destId="{823AEAE9-2D9C-4E5E-AEC7-342EDA50E845}" srcOrd="0" destOrd="0" presId="urn:microsoft.com/office/officeart/2005/8/layout/radial1"/>
    <dgm:cxn modelId="{FEFB0115-F36D-4F9F-84F1-8B84D5374963}" type="presParOf" srcId="{E699BC17-1E9F-4A83-91FF-242A98BC633E}" destId="{E8722AFC-516D-4687-9D8E-6B93A2C4136B}" srcOrd="10" destOrd="0" presId="urn:microsoft.com/office/officeart/2005/8/layout/radial1"/>
    <dgm:cxn modelId="{9F5E6664-8CAD-43DA-9250-D8904E458943}" type="presParOf" srcId="{E699BC17-1E9F-4A83-91FF-242A98BC633E}" destId="{5C70A656-52D3-4E08-B406-10F778188BBD}" srcOrd="11" destOrd="0" presId="urn:microsoft.com/office/officeart/2005/8/layout/radial1"/>
    <dgm:cxn modelId="{9B4A8A46-4F5D-4DBD-BB8D-91632BE39D77}" type="presParOf" srcId="{5C70A656-52D3-4E08-B406-10F778188BBD}" destId="{05F54752-A0F4-4792-9330-A7A29D02873A}" srcOrd="0" destOrd="0" presId="urn:microsoft.com/office/officeart/2005/8/layout/radial1"/>
    <dgm:cxn modelId="{057C8ED6-FF3C-431F-AFE4-2EF9ABE618F4}" type="presParOf" srcId="{E699BC17-1E9F-4A83-91FF-242A98BC633E}" destId="{87B80E48-25AD-409A-8B06-118A820FEDC9}" srcOrd="12" destOrd="0" presId="urn:microsoft.com/office/officeart/2005/8/layout/radial1"/>
    <dgm:cxn modelId="{7F47C22A-13FE-4F8D-AEAB-9A7832A60DB0}" type="presParOf" srcId="{E699BC17-1E9F-4A83-91FF-242A98BC633E}" destId="{6E76B648-9B3F-46A8-AFB0-762CF12323C2}" srcOrd="13" destOrd="0" presId="urn:microsoft.com/office/officeart/2005/8/layout/radial1"/>
    <dgm:cxn modelId="{EE6F68D1-0ADA-4269-A28C-403A49309970}" type="presParOf" srcId="{6E76B648-9B3F-46A8-AFB0-762CF12323C2}" destId="{F4983206-55DE-48E0-AE80-B726D3A9DDD3}" srcOrd="0" destOrd="0" presId="urn:microsoft.com/office/officeart/2005/8/layout/radial1"/>
    <dgm:cxn modelId="{6B044C62-F980-44A6-BCEA-96C691A78E3B}" type="presParOf" srcId="{E699BC17-1E9F-4A83-91FF-242A98BC633E}" destId="{AE1CB39D-271B-4D75-B011-F5B0CA27C824}" srcOrd="14" destOrd="0" presId="urn:microsoft.com/office/officeart/2005/8/layout/radial1"/>
    <dgm:cxn modelId="{39895FA6-A4AD-4F57-B116-F9EB9D73578A}" type="presParOf" srcId="{E699BC17-1E9F-4A83-91FF-242A98BC633E}" destId="{8534C905-CF85-416B-8C44-131F9DC666FA}" srcOrd="15" destOrd="0" presId="urn:microsoft.com/office/officeart/2005/8/layout/radial1"/>
    <dgm:cxn modelId="{22C4AC0C-0843-407F-B10E-B65BE06E0B82}" type="presParOf" srcId="{8534C905-CF85-416B-8C44-131F9DC666FA}" destId="{1B916164-9539-4C4A-B80F-6C4653EB1DA5}" srcOrd="0" destOrd="0" presId="urn:microsoft.com/office/officeart/2005/8/layout/radial1"/>
    <dgm:cxn modelId="{B413F1E3-33C2-4C44-AD4E-AA1C68092508}" type="presParOf" srcId="{E699BC17-1E9F-4A83-91FF-242A98BC633E}" destId="{033AFE28-8E21-471C-BE11-E3F30372D9E5}" srcOrd="16" destOrd="0" presId="urn:microsoft.com/office/officeart/2005/8/layout/radial1"/>
    <dgm:cxn modelId="{07DA06DA-A778-4F42-86F1-0109B8386208}" type="presParOf" srcId="{E699BC17-1E9F-4A83-91FF-242A98BC633E}" destId="{0D24D404-F148-40BE-8153-46FDF33BF7B4}" srcOrd="17" destOrd="0" presId="urn:microsoft.com/office/officeart/2005/8/layout/radial1"/>
    <dgm:cxn modelId="{E6E7BC8F-54E2-4798-BA91-2CA66C7D2F1B}" type="presParOf" srcId="{0D24D404-F148-40BE-8153-46FDF33BF7B4}" destId="{AC077E79-881E-4E18-A4C1-DA098C50C832}" srcOrd="0" destOrd="0" presId="urn:microsoft.com/office/officeart/2005/8/layout/radial1"/>
    <dgm:cxn modelId="{EB5B614F-1837-40B1-AC01-3C49CFF8CEAF}" type="presParOf" srcId="{E699BC17-1E9F-4A83-91FF-242A98BC633E}" destId="{3561C67F-1D97-45DD-A769-69A265CA966A}" srcOrd="18" destOrd="0" presId="urn:microsoft.com/office/officeart/2005/8/layout/radial1"/>
    <dgm:cxn modelId="{D0CA8B75-4CBB-44A6-ADC9-D1E1401439EA}" type="presParOf" srcId="{E699BC17-1E9F-4A83-91FF-242A98BC633E}" destId="{13F5BF3C-465F-4D67-8138-EAAC2A58A56B}" srcOrd="19" destOrd="0" presId="urn:microsoft.com/office/officeart/2005/8/layout/radial1"/>
    <dgm:cxn modelId="{3E2613B7-E27B-4B05-A545-E48DCDA04EFF}" type="presParOf" srcId="{13F5BF3C-465F-4D67-8138-EAAC2A58A56B}" destId="{C0254D12-EFBF-4353-AB24-B609E3EF22E6}" srcOrd="0" destOrd="0" presId="urn:microsoft.com/office/officeart/2005/8/layout/radial1"/>
    <dgm:cxn modelId="{CA697956-9B39-46B4-9982-B872BB8E1DA6}" type="presParOf" srcId="{E699BC17-1E9F-4A83-91FF-242A98BC633E}" destId="{2B860714-C5C9-4CA4-9D1F-114B89C3B019}" srcOrd="20" destOrd="0" presId="urn:microsoft.com/office/officeart/2005/8/layout/radial1"/>
    <dgm:cxn modelId="{50D3B64D-F873-455B-9895-BB023216852C}" type="presParOf" srcId="{E699BC17-1E9F-4A83-91FF-242A98BC633E}" destId="{97141308-8422-483B-A681-7676B06D15F9}" srcOrd="21" destOrd="0" presId="urn:microsoft.com/office/officeart/2005/8/layout/radial1"/>
    <dgm:cxn modelId="{4B644076-FAD4-4FAA-BC96-AC1672A2BB3D}" type="presParOf" srcId="{97141308-8422-483B-A681-7676B06D15F9}" destId="{BE38B3C8-BB9B-4258-AD3B-52307C8BAA8F}" srcOrd="0" destOrd="0" presId="urn:microsoft.com/office/officeart/2005/8/layout/radial1"/>
    <dgm:cxn modelId="{D282FBE8-2634-4953-9FB2-42A505A24F19}" type="presParOf" srcId="{E699BC17-1E9F-4A83-91FF-242A98BC633E}" destId="{48232AC5-9815-4EF7-A3BA-24828A30BAB4}" srcOrd="22" destOrd="0" presId="urn:microsoft.com/office/officeart/2005/8/layout/radial1"/>
    <dgm:cxn modelId="{831ECC45-9DF6-4FC6-BCC6-256978565EBF}" type="presParOf" srcId="{E699BC17-1E9F-4A83-91FF-242A98BC633E}" destId="{FDF774D8-34C7-402A-9FDE-FC26723ED1C9}" srcOrd="23" destOrd="0" presId="urn:microsoft.com/office/officeart/2005/8/layout/radial1"/>
    <dgm:cxn modelId="{6A1D59E7-8137-4512-87D7-C42340EACF90}" type="presParOf" srcId="{FDF774D8-34C7-402A-9FDE-FC26723ED1C9}" destId="{F6C71AB2-FCF2-4A43-898C-FB9774AF7590}" srcOrd="0" destOrd="0" presId="urn:microsoft.com/office/officeart/2005/8/layout/radial1"/>
    <dgm:cxn modelId="{A7A1EE67-8B0D-469E-820B-66CAD33383FB}" type="presParOf" srcId="{E699BC17-1E9F-4A83-91FF-242A98BC633E}" destId="{A5933BEC-99A6-4F23-8FE2-3E43903CD487}" srcOrd="24" destOrd="0" presId="urn:microsoft.com/office/officeart/2005/8/layout/radial1"/>
    <dgm:cxn modelId="{82304778-2A3B-4AF7-8203-D3F121C11DEE}" type="presParOf" srcId="{E699BC17-1E9F-4A83-91FF-242A98BC633E}" destId="{45C8A4DE-785D-47BF-A8F7-2075D374BE1C}" srcOrd="25" destOrd="0" presId="urn:microsoft.com/office/officeart/2005/8/layout/radial1"/>
    <dgm:cxn modelId="{A607196D-37BC-4C43-9CCE-0810C897A513}" type="presParOf" srcId="{45C8A4DE-785D-47BF-A8F7-2075D374BE1C}" destId="{BF016CE5-456E-4E60-A232-024D92B22E24}" srcOrd="0" destOrd="0" presId="urn:microsoft.com/office/officeart/2005/8/layout/radial1"/>
    <dgm:cxn modelId="{C2E85FF7-FA24-4EC9-BAE5-1A9078AD1918}" type="presParOf" srcId="{E699BC17-1E9F-4A83-91FF-242A98BC633E}" destId="{41E9C01A-92ED-489F-8484-5D78E9093762}" srcOrd="26" destOrd="0" presId="urn:microsoft.com/office/officeart/2005/8/layout/radial1"/>
    <dgm:cxn modelId="{06C048BA-113F-48E8-B0BB-BA62993C6D88}" type="presParOf" srcId="{E699BC17-1E9F-4A83-91FF-242A98BC633E}" destId="{4D2C76DB-B336-45BD-90F9-A59772250BCD}" srcOrd="27" destOrd="0" presId="urn:microsoft.com/office/officeart/2005/8/layout/radial1"/>
    <dgm:cxn modelId="{9CF654B5-D64F-40AD-AD69-D88155CD4126}" type="presParOf" srcId="{4D2C76DB-B336-45BD-90F9-A59772250BCD}" destId="{5BA95C44-74DD-49D5-8701-F9888EABA2F7}" srcOrd="0" destOrd="0" presId="urn:microsoft.com/office/officeart/2005/8/layout/radial1"/>
    <dgm:cxn modelId="{01238BB7-C546-4DD3-8331-5E4A2BFA396C}" type="presParOf" srcId="{E699BC17-1E9F-4A83-91FF-242A98BC633E}" destId="{5A162316-3994-4DAF-B907-1CA1ABDE0D0A}" srcOrd="2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4F696-0723-412E-A4D3-D92EED0ECAC8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BEAFF-D5A3-4CFB-80CE-163FC8514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559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4F696-0723-412E-A4D3-D92EED0ECAC8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BEAFF-D5A3-4CFB-80CE-163FC8514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317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4F696-0723-412E-A4D3-D92EED0ECAC8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BEAFF-D5A3-4CFB-80CE-163FC8514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047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4F696-0723-412E-A4D3-D92EED0ECAC8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BEAFF-D5A3-4CFB-80CE-163FC8514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163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4F696-0723-412E-A4D3-D92EED0ECAC8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BEAFF-D5A3-4CFB-80CE-163FC8514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7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4F696-0723-412E-A4D3-D92EED0ECAC8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BEAFF-D5A3-4CFB-80CE-163FC8514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668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4F696-0723-412E-A4D3-D92EED0ECAC8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BEAFF-D5A3-4CFB-80CE-163FC8514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922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4F696-0723-412E-A4D3-D92EED0ECAC8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BEAFF-D5A3-4CFB-80CE-163FC8514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48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4F696-0723-412E-A4D3-D92EED0ECAC8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BEAFF-D5A3-4CFB-80CE-163FC8514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583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4F696-0723-412E-A4D3-D92EED0ECAC8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BEAFF-D5A3-4CFB-80CE-163FC8514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33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4F696-0723-412E-A4D3-D92EED0ECAC8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BEAFF-D5A3-4CFB-80CE-163FC8514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045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4F696-0723-412E-A4D3-D92EED0ECAC8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BEAFF-D5A3-4CFB-80CE-163FC8514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110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14716" y="873457"/>
            <a:ext cx="4162566" cy="101566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42865" y="2524835"/>
            <a:ext cx="750626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আরিফ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উদ্দীন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বখতিয়ার পাড়া চারপীর আউলিয়া আলিম মাদরাসা</a:t>
            </a: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আনোয়ারা, চট্টগ্রাম।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76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97188" y="1012207"/>
            <a:ext cx="2521424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40743" y="2583002"/>
            <a:ext cx="84343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ক্ষুদ্র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জাতি গোষ্ঠীর  কোন কোন জেলায় বসবাস করে তা খাতায় লেখ।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93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39" y="900332"/>
            <a:ext cx="3907762" cy="24915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3" t="5539" b="18682"/>
          <a:stretch/>
        </p:blipFill>
        <p:spPr>
          <a:xfrm>
            <a:off x="7447275" y="926028"/>
            <a:ext cx="3919427" cy="23048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50"/>
          <a:stretch/>
        </p:blipFill>
        <p:spPr>
          <a:xfrm>
            <a:off x="1040439" y="4020702"/>
            <a:ext cx="3907762" cy="26199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0" b="4141"/>
          <a:stretch/>
        </p:blipFill>
        <p:spPr>
          <a:xfrm>
            <a:off x="7447275" y="4020553"/>
            <a:ext cx="3919427" cy="26190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3" t="32657" r="9006" b="3690"/>
          <a:stretch/>
        </p:blipFill>
        <p:spPr>
          <a:xfrm>
            <a:off x="1054087" y="901320"/>
            <a:ext cx="3896098" cy="2490579"/>
          </a:xfrm>
          <a:prstGeom prst="rect">
            <a:avLst/>
          </a:prstGeom>
        </p:spPr>
      </p:pic>
      <p:sp>
        <p:nvSpPr>
          <p:cNvPr id="8" name="5-Point Star 7"/>
          <p:cNvSpPr/>
          <p:nvPr/>
        </p:nvSpPr>
        <p:spPr>
          <a:xfrm rot="20393081">
            <a:off x="2627014" y="1902446"/>
            <a:ext cx="1379642" cy="1212545"/>
          </a:xfrm>
          <a:prstGeom prst="star5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828803" y="149821"/>
            <a:ext cx="8482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উপজাতিদের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আদি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নিবাস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34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27" y="496937"/>
            <a:ext cx="4405101" cy="232155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 flipV="1">
            <a:off x="4447517" y="2467259"/>
            <a:ext cx="1816144" cy="23227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913788" y="2419733"/>
            <a:ext cx="1050451" cy="75900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7" r="13585"/>
          <a:stretch/>
        </p:blipFill>
        <p:spPr>
          <a:xfrm>
            <a:off x="7267418" y="496937"/>
            <a:ext cx="4572000" cy="24085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418" y="3749043"/>
            <a:ext cx="4572000" cy="25603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14" y="3749043"/>
            <a:ext cx="4407014" cy="24808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34706" y="374909"/>
            <a:ext cx="19413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উপজাতিদের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পোষাক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খাদ্যাভাস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08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38057" y="253218"/>
            <a:ext cx="4107578" cy="2630659"/>
            <a:chOff x="536530" y="1770477"/>
            <a:chExt cx="4762500" cy="295275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530" y="1770477"/>
              <a:ext cx="4762500" cy="295275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237"/>
            <a:stretch/>
          </p:blipFill>
          <p:spPr>
            <a:xfrm>
              <a:off x="536530" y="1770477"/>
              <a:ext cx="2178020" cy="2952750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57" y="3804047"/>
            <a:ext cx="4107578" cy="27050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883" y="3804048"/>
            <a:ext cx="4138798" cy="270507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883" y="253218"/>
            <a:ext cx="4138798" cy="263065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29200" y="2566776"/>
            <a:ext cx="20468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উপজাতিদের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অনুষ্ঠান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95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2" r="3906"/>
          <a:stretch/>
        </p:blipFill>
        <p:spPr>
          <a:xfrm>
            <a:off x="736979" y="2284897"/>
            <a:ext cx="4531056" cy="24075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8" b="14826"/>
          <a:stretch/>
        </p:blipFill>
        <p:spPr>
          <a:xfrm>
            <a:off x="7069541" y="2284897"/>
            <a:ext cx="4531056" cy="24075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74710" y="4784988"/>
            <a:ext cx="1487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জুম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নাচ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34567" y="4784989"/>
            <a:ext cx="1337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নাচ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67726" y="1044740"/>
            <a:ext cx="6980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উপজাতিদের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অনুষ্ঠান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83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05895" y="2604076"/>
            <a:ext cx="79040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চাকমাদের সামাজিক অনুষ্ঠান পালন রীতি ব্যাখ্যা কর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50073" y="429801"/>
            <a:ext cx="2867334" cy="102335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n-BD" sz="4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u="sng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597" y="1453158"/>
            <a:ext cx="35464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দল-০১ (শাপলা)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05895" y="5099134"/>
            <a:ext cx="102176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চাকমাদের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 ও পোষাকের বর্ণনা দাও।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03610" y="3942903"/>
            <a:ext cx="35464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দল-০২ (গোলাপ)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6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39875" y="434168"/>
            <a:ext cx="2036049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13257" y="1536174"/>
            <a:ext cx="859896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চাকমারা কোন জাতি গোষ্ঠীর অন্তর্গত?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চাকমারা কোন ধর্মের অনুসারী?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 বিয়েতে বর ,কনে ,অভিভাবক ও ঘটককে কনের বাড়িতে কয়বার যেতে হয়?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বসবাসরত ক্ষুদ্র জাতিসত্তার সংখ্যা কত?</a:t>
            </a:r>
          </a:p>
        </p:txBody>
      </p:sp>
    </p:spTree>
    <p:extLst>
      <p:ext uri="{BB962C8B-B14F-4D97-AF65-F5344CB8AC3E}">
        <p14:creationId xmlns:p14="http://schemas.microsoft.com/office/powerpoint/2010/main" val="373636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" r="3035"/>
          <a:stretch/>
        </p:blipFill>
        <p:spPr>
          <a:xfrm>
            <a:off x="928048" y="231458"/>
            <a:ext cx="2279176" cy="18412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01403" y="367935"/>
            <a:ext cx="2867334" cy="11079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" r="3035"/>
          <a:stretch/>
        </p:blipFill>
        <p:spPr>
          <a:xfrm>
            <a:off x="8925636" y="231458"/>
            <a:ext cx="2279176" cy="18412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9078" y="2764332"/>
            <a:ext cx="10217643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প্রতিবে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শী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কোন ক্ষুদ্র উপজাতির জীবন ও সংস্কৃতি খাতায় লেখ।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27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8356" y="1823957"/>
            <a:ext cx="7826647" cy="23083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n-BD" sz="9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9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70756" y="1976357"/>
            <a:ext cx="7826647" cy="23083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n-BD" sz="9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9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9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3980" y="1843852"/>
            <a:ext cx="5384040" cy="212365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 ১ম পত্র</a:t>
            </a:r>
          </a:p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সপ্ত</a:t>
            </a:r>
            <a:r>
              <a:rPr lang="bn-BD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শ্রেণি</a:t>
            </a:r>
          </a:p>
          <a:p>
            <a:pPr algn="ctr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02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1" b="37256"/>
          <a:stretch/>
        </p:blipFill>
        <p:spPr>
          <a:xfrm>
            <a:off x="1138700" y="204120"/>
            <a:ext cx="3657600" cy="322488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6"/>
          <a:stretch/>
        </p:blipFill>
        <p:spPr>
          <a:xfrm>
            <a:off x="7472252" y="3802706"/>
            <a:ext cx="3657600" cy="274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59" t="9030" r="7315" b="23840"/>
          <a:stretch/>
        </p:blipFill>
        <p:spPr>
          <a:xfrm>
            <a:off x="7472252" y="219930"/>
            <a:ext cx="3657600" cy="32248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9" r="3344"/>
          <a:stretch/>
        </p:blipFill>
        <p:spPr>
          <a:xfrm>
            <a:off x="1138700" y="3802706"/>
            <a:ext cx="3657600" cy="2636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117912" y="2552131"/>
            <a:ext cx="19789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উপজাতি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86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2767" y="1848098"/>
            <a:ext cx="7826466" cy="258532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গদ্যাংশ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ক্ষুদ্র জাতিসত্তা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</a:p>
          <a:p>
            <a:pPr algn="ctr"/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৫৫-৫৬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12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0395" y="2289788"/>
            <a:ext cx="947980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---------------- 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arenR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 জাতিগোষ্ঠীর আবাসস্থল সম্পর্কে বলতে</a:t>
            </a:r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indent="-742950">
              <a:buFont typeface="+mj-lt"/>
              <a:buAutoNum type="arabicParenR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চাকমাদের জীবন-যাপন পদ্ধতি ব্যাখ্যা করতে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17157" y="450378"/>
            <a:ext cx="35757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2800" b="1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40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25812467"/>
              </p:ext>
            </p:extLst>
          </p:nvPr>
        </p:nvGraphicFramePr>
        <p:xfrm>
          <a:off x="3493826" y="567905"/>
          <a:ext cx="8261445" cy="5722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19" y="567905"/>
            <a:ext cx="2861095" cy="286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92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F69DB8-F78E-44E7-B634-68BA5A5D6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29F69DB8-F78E-44E7-B634-68BA5A5D66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B1CBDC-9C34-49E6-8C7A-C0F65B1A14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A2B1CBDC-9C34-49E6-8C7A-C0F65B1A14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27C4A7-F956-4B0E-B4B9-8C5F16A492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graphicEl>
                                              <a:dgm id="{E427C4A7-F956-4B0E-B4B9-8C5F16A492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C0B2E2-2C4D-49B4-8038-4B4E03AABE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41C0B2E2-2C4D-49B4-8038-4B4E03AABE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35C1C3-05C4-4A27-A5F1-B05AE4B981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>
                                            <p:graphicEl>
                                              <a:dgm id="{2735C1C3-05C4-4A27-A5F1-B05AE4B981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CEC1F1-22D4-4873-B1DE-C14FC5F333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23CEC1F1-22D4-4873-B1DE-C14FC5F333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5D6580-FD50-4EF5-A506-29BF26DDD4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">
                                            <p:graphicEl>
                                              <a:dgm id="{2F5D6580-FD50-4EF5-A506-29BF26DDD4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853EB6-8606-4C23-AE28-9E1FF4075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DC853EB6-8606-4C23-AE28-9E1FF4075E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7B298F-5615-4929-89E6-F308D3681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C37B298F-5615-4929-89E6-F308D3681E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19917" y="2417712"/>
            <a:ext cx="32891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ক্ষুদ্র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জাতি গোষ্ঠীর আবাসস্থল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2" b="10613"/>
          <a:stretch/>
        </p:blipFill>
        <p:spPr>
          <a:xfrm>
            <a:off x="319300" y="204716"/>
            <a:ext cx="5753954" cy="6469663"/>
          </a:xfrm>
          <a:prstGeom prst="rect">
            <a:avLst/>
          </a:prstGeom>
        </p:spPr>
      </p:pic>
      <p:sp>
        <p:nvSpPr>
          <p:cNvPr id="51" name="Oval 50"/>
          <p:cNvSpPr/>
          <p:nvPr/>
        </p:nvSpPr>
        <p:spPr>
          <a:xfrm>
            <a:off x="3067335" y="4844955"/>
            <a:ext cx="544206" cy="5595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947916" y="2289512"/>
            <a:ext cx="755745" cy="5595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2292824" y="2067737"/>
            <a:ext cx="794982" cy="4833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2357649" y="2683348"/>
            <a:ext cx="747213" cy="4936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2710788" y="5200109"/>
            <a:ext cx="576617" cy="5595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4586357" y="1915327"/>
            <a:ext cx="832513" cy="5595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4575412" y="3756596"/>
            <a:ext cx="832513" cy="5595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4889311" y="4299045"/>
            <a:ext cx="832513" cy="5595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963161" y="2441870"/>
            <a:ext cx="685802" cy="51445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1738525" y="2903662"/>
            <a:ext cx="730156" cy="4913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1816573" y="2081385"/>
            <a:ext cx="590268" cy="4742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5088910" y="5401052"/>
            <a:ext cx="832513" cy="5595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624884" y="5887905"/>
            <a:ext cx="832513" cy="5595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1049308" y="1112995"/>
            <a:ext cx="689217" cy="5629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1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1" grpId="0" animBg="1"/>
      <p:bldP spid="52" grpId="0" animBg="1"/>
      <p:bldP spid="53" grpId="0" animBg="1"/>
      <p:bldP spid="54" grpId="0" animBg="1"/>
      <p:bldP spid="57" grpId="0" animBg="1"/>
      <p:bldP spid="58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1399418"/>
              </p:ext>
            </p:extLst>
          </p:nvPr>
        </p:nvGraphicFramePr>
        <p:xfrm>
          <a:off x="1328382" y="324134"/>
          <a:ext cx="10863618" cy="6209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08288" y="202826"/>
            <a:ext cx="34774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বসবাসকারী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উপজাতি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98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E51E08-C1E9-4266-AA99-0689FE8437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F4E51E08-C1E9-4266-AA99-0689FE8437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B7C34F-6B0B-45E8-8E7C-E81B66B5FE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D0B7C34F-6B0B-45E8-8E7C-E81B66B5FE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034C21-7197-4D55-A715-D9A4D5A65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5E034C21-7197-4D55-A715-D9A4D5A655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87C693-B997-433D-83AF-BB7FFC610D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2987C693-B997-433D-83AF-BB7FFC610D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B59349-8578-4241-8D45-0FDA456884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4FB59349-8578-4241-8D45-0FDA456884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648B79-7D3C-4CE0-A332-D5730497F3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BE648B79-7D3C-4CE0-A332-D5730497F3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934CCF-2DCC-4007-A77A-483D9A5B16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9F934CCF-2DCC-4007-A77A-483D9A5B16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BA4701D-18CF-4144-A47B-23FB289AA8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6BA4701D-18CF-4144-A47B-23FB289AA8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73D390-3A40-40C9-A643-87ACFAC7ED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4073D390-3A40-40C9-A643-87ACFAC7ED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4407FA-E2D7-448E-B645-0773665A45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">
                                            <p:graphicEl>
                                              <a:dgm id="{994407FA-E2D7-448E-B645-0773665A45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722AFC-516D-4687-9D8E-6B93A2C413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">
                                            <p:graphicEl>
                                              <a:dgm id="{E8722AFC-516D-4687-9D8E-6B93A2C413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C70A656-52D3-4E08-B406-10F778188B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">
                                            <p:graphicEl>
                                              <a:dgm id="{5C70A656-52D3-4E08-B406-10F778188B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B80E48-25AD-409A-8B06-118A820FED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">
                                            <p:graphicEl>
                                              <a:dgm id="{87B80E48-25AD-409A-8B06-118A820FED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76B648-9B3F-46A8-AFB0-762CF12323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2">
                                            <p:graphicEl>
                                              <a:dgm id="{6E76B648-9B3F-46A8-AFB0-762CF12323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E1CB39D-271B-4D75-B011-F5B0CA27C8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2">
                                            <p:graphicEl>
                                              <a:dgm id="{AE1CB39D-271B-4D75-B011-F5B0CA27C8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34C905-CF85-416B-8C44-131F9DC666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2">
                                            <p:graphicEl>
                                              <a:dgm id="{8534C905-CF85-416B-8C44-131F9DC666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3AFE28-8E21-471C-BE11-E3F30372D9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2">
                                            <p:graphicEl>
                                              <a:dgm id="{033AFE28-8E21-471C-BE11-E3F30372D9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24D404-F148-40BE-8153-46FDF33BF7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2">
                                            <p:graphicEl>
                                              <a:dgm id="{0D24D404-F148-40BE-8153-46FDF33BF7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561C67F-1D97-45DD-A769-69A265CA96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2">
                                            <p:graphicEl>
                                              <a:dgm id="{3561C67F-1D97-45DD-A769-69A265CA96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F5BF3C-465F-4D67-8138-EAAC2A58A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2">
                                            <p:graphicEl>
                                              <a:dgm id="{13F5BF3C-465F-4D67-8138-EAAC2A58A5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B860714-C5C9-4CA4-9D1F-114B89C3B0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2">
                                            <p:graphicEl>
                                              <a:dgm id="{2B860714-C5C9-4CA4-9D1F-114B89C3B0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7141308-8422-483B-A681-7676B06D1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2">
                                            <p:graphicEl>
                                              <a:dgm id="{97141308-8422-483B-A681-7676B06D15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232AC5-9815-4EF7-A3BA-24828A30B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2000"/>
                                        <p:tgtEl>
                                          <p:spTgt spid="2">
                                            <p:graphicEl>
                                              <a:dgm id="{48232AC5-9815-4EF7-A3BA-24828A30BA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F774D8-34C7-402A-9FDE-FC26723ED1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2000"/>
                                        <p:tgtEl>
                                          <p:spTgt spid="2">
                                            <p:graphicEl>
                                              <a:dgm id="{FDF774D8-34C7-402A-9FDE-FC26723ED1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5933BEC-99A6-4F23-8FE2-3E43903CD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2000"/>
                                        <p:tgtEl>
                                          <p:spTgt spid="2">
                                            <p:graphicEl>
                                              <a:dgm id="{A5933BEC-99A6-4F23-8FE2-3E43903CD4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C8A4DE-785D-47BF-A8F7-2075D374BE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2000"/>
                                        <p:tgtEl>
                                          <p:spTgt spid="2">
                                            <p:graphicEl>
                                              <a:dgm id="{45C8A4DE-785D-47BF-A8F7-2075D374BE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E9C01A-92ED-489F-8484-5D78E90937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2000"/>
                                        <p:tgtEl>
                                          <p:spTgt spid="2">
                                            <p:graphicEl>
                                              <a:dgm id="{41E9C01A-92ED-489F-8484-5D78E90937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2C76DB-B336-45BD-90F9-A59772250B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6" dur="2000"/>
                                        <p:tgtEl>
                                          <p:spTgt spid="2">
                                            <p:graphicEl>
                                              <a:dgm id="{4D2C76DB-B336-45BD-90F9-A59772250B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162316-3994-4DAF-B907-1CA1ABDE0D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9" dur="2000"/>
                                        <p:tgtEl>
                                          <p:spTgt spid="2">
                                            <p:graphicEl>
                                              <a:dgm id="{5A162316-3994-4DAF-B907-1CA1ABDE0D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5899528"/>
              </p:ext>
            </p:extLst>
          </p:nvPr>
        </p:nvGraphicFramePr>
        <p:xfrm>
          <a:off x="3777325" y="1904335"/>
          <a:ext cx="4561149" cy="2093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" name="Packager Shell Object" showAsIcon="1" r:id="rId3" imgW="1048320" imgH="480960" progId="Package">
                  <p:embed/>
                </p:oleObj>
              </mc:Choice>
              <mc:Fallback>
                <p:oleObj name="Packager Shell Object" showAsIcon="1" r:id="rId3" imgW="1048320" imgH="4809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77325" y="1904335"/>
                        <a:ext cx="4561149" cy="20939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34568" y="752686"/>
            <a:ext cx="1446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 বলি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67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</TotalTime>
  <Words>219</Words>
  <Application>Microsoft Office PowerPoint</Application>
  <PresentationFormat>Widescreen</PresentationFormat>
  <Paragraphs>62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Halima</dc:creator>
  <cp:lastModifiedBy>Md. Arif Uddin</cp:lastModifiedBy>
  <cp:revision>121</cp:revision>
  <dcterms:created xsi:type="dcterms:W3CDTF">2019-03-28T03:02:14Z</dcterms:created>
  <dcterms:modified xsi:type="dcterms:W3CDTF">2020-02-19T16:41:24Z</dcterms:modified>
</cp:coreProperties>
</file>