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1" r:id="rId2"/>
    <p:sldId id="280" r:id="rId3"/>
    <p:sldId id="282" r:id="rId4"/>
    <p:sldId id="284" r:id="rId5"/>
    <p:sldId id="299" r:id="rId6"/>
    <p:sldId id="286" r:id="rId7"/>
    <p:sldId id="263" r:id="rId8"/>
    <p:sldId id="287" r:id="rId9"/>
    <p:sldId id="289" r:id="rId10"/>
    <p:sldId id="281" r:id="rId11"/>
    <p:sldId id="290" r:id="rId12"/>
    <p:sldId id="269" r:id="rId13"/>
    <p:sldId id="291" r:id="rId14"/>
    <p:sldId id="292" r:id="rId15"/>
    <p:sldId id="293" r:id="rId16"/>
    <p:sldId id="307" r:id="rId17"/>
    <p:sldId id="294" r:id="rId18"/>
    <p:sldId id="297" r:id="rId19"/>
    <p:sldId id="298" r:id="rId20"/>
    <p:sldId id="300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313B8-4828-423E-871B-F92BC1585493}" type="datetimeFigureOut">
              <a:rPr lang="en-US" smtClean="0"/>
              <a:t>15-Sep-17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0BCE9-49F5-4771-BE68-0CAAFAA9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0BCE9-49F5-4771-BE68-0CAAFAA97E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0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098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বখতিয়ার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চারপীর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আউলিয়া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r"/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আনোয়ারা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-০১৮১৫৫৭২১৮২</a:t>
            </a:r>
          </a:p>
          <a:p>
            <a:pPr algn="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mdarifuddin122@gmail.com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1981200" cy="2343023"/>
          </a:xfrm>
          <a:prstGeom prst="rect">
            <a:avLst/>
          </a:prstGeom>
        </p:spPr>
      </p:pic>
      <p:sp>
        <p:nvSpPr>
          <p:cNvPr id="5" name="Flowchart: Multidocument 4"/>
          <p:cNvSpPr/>
          <p:nvPr/>
        </p:nvSpPr>
        <p:spPr>
          <a:xfrm>
            <a:off x="3276600" y="152400"/>
            <a:ext cx="4267200" cy="16764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95275"/>
            <a:ext cx="4343400" cy="19433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60021" y="2234625"/>
            <a:ext cx="4402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প্রথম কবিতা প্রকাশিত হয়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25576" y="76200"/>
            <a:ext cx="3013329" cy="6096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6" y="3390795"/>
            <a:ext cx="3505200" cy="2633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21" y="3139701"/>
            <a:ext cx="3359109" cy="18894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20996" y="5883162"/>
            <a:ext cx="391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গান দ্বিতীয় মৃত্যুর আগে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25576" y="1371600"/>
            <a:ext cx="2514600" cy="1752391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38" y="6043995"/>
            <a:ext cx="149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গান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9299" y="3673362"/>
            <a:ext cx="1039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4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5983069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বিধ্বস্ত নীলিমা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4" y="229615"/>
            <a:ext cx="3412408" cy="2023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9616"/>
            <a:ext cx="3252466" cy="2023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6375" y="949105"/>
            <a:ext cx="1039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রৌদ্র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9516" y="95863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করোটি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3965" y="2494438"/>
            <a:ext cx="239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রৌদ্রকরোটিতে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1629"/>
            <a:ext cx="3303975" cy="220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31626"/>
            <a:ext cx="3200400" cy="22026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87029" y="4118452"/>
            <a:ext cx="1039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বিধ্বস্ত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214360"/>
            <a:ext cx="114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নীলিমা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7" y="120075"/>
            <a:ext cx="3122863" cy="2342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006" y="2462222"/>
            <a:ext cx="287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নিরালোকে দিব্যরথ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0075"/>
            <a:ext cx="3352800" cy="2346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6220664"/>
            <a:ext cx="312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তাবু ও কারাবন্দী লোক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5334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আকাশ- গামী যান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6725" y="814094"/>
            <a:ext cx="981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বসত-বাড়ি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6" y="3182511"/>
            <a:ext cx="6323263" cy="29074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05600" y="4520625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বন্দী শিবির থেকে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99" y="2532385"/>
            <a:ext cx="205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 বাসভূমে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5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8" y="171450"/>
            <a:ext cx="4312143" cy="2876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8" y="3200400"/>
            <a:ext cx="2954832" cy="35178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2511" y="1807778"/>
            <a:ext cx="365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ফিরিয়ে নাও ঘাতক কাঁটা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81400" y="762000"/>
            <a:ext cx="29718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3201" y="46961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7231" y="62116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বুক তার বাংলাদেশের হৃদয়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48" y="2432772"/>
            <a:ext cx="3390083" cy="37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7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609850" y="0"/>
            <a:ext cx="3429000" cy="9906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 ও সম্মাননা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4038600"/>
            <a:ext cx="4174350" cy="2385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" y="1219200"/>
            <a:ext cx="3289209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13817" y="1447800"/>
            <a:ext cx="1601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আদমজী পুরস্কার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06" y="3260558"/>
            <a:ext cx="2941194" cy="35974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97737"/>
            <a:ext cx="3124200" cy="20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05200" y="0"/>
            <a:ext cx="1676400" cy="685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1054386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উজ্জ্বল আলোয় উদ্ভাসিত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054387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ঝলকিত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327659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ভুড়ভুড়ি উঠা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276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বুব্দুদ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5651212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হত্যাকারী/আঘাতকারী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565121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ঘাতক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87" y="2895600"/>
            <a:ext cx="3178175" cy="1675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12" y="679752"/>
            <a:ext cx="3178175" cy="1977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12" y="4771581"/>
            <a:ext cx="2884488" cy="193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500" y="62201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ধরাশায়ী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2201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ভূলুন্ঠিত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277422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পদ্ম বাগান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84422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কমলবন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8500" y="5334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বিপর্যস্ত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5112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তছনছ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"/>
            <a:ext cx="2971800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09801"/>
            <a:ext cx="2971800" cy="1752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67199"/>
            <a:ext cx="3001169" cy="225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29400" y="69821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অমর/অক্ষয়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9821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অবিনাশী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292042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92042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হরিৎ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5587424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দু’পর্বতের মধ্যবর্তী স্থান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5874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উপত্যকা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85" y="4679750"/>
            <a:ext cx="3280749" cy="1815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85" y="2710397"/>
            <a:ext cx="3566978" cy="1468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82" y="124543"/>
            <a:ext cx="3135184" cy="20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3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4600" y="1066800"/>
            <a:ext cx="32766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524542"/>
            <a:ext cx="731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পুস্তকে কবি শামসুর রাহমান কর্তৃক লিখিত যে সব কাব্যের নাম আছে তা তোমরা খাতায়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19400" y="228600"/>
            <a:ext cx="27813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84963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শামসুর রাহমানের গ্রামের নাম কি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কোন স্কুল থেকে এস এসসি পাশ করেন?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কোন পত্রিকার মাধ্যমে সাহিত্য সাধনা শুরু 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“দৈনিক বাংলা” পত্রিকার পূর্ব নাম কি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 একটি পুরস্কারের নাম 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বুদ্বুদ অর্থ কি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অশুভ আস্তানা অর্থ কি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অবিনাশী  অর্থ কি 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00200"/>
            <a:ext cx="5715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0" y="762000"/>
            <a:ext cx="3124200" cy="114299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" y="27432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শামসুর রাহমানের জীবনী সংক্ষেপে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5098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6"/>
            <a:ext cx="9186893" cy="6847764"/>
          </a:xfrm>
          <a:prstGeom prst="rect">
            <a:avLst/>
          </a:prstGeom>
        </p:spPr>
      </p:pic>
      <p:sp>
        <p:nvSpPr>
          <p:cNvPr id="3" name="Flowchart: Multidocument 2"/>
          <p:cNvSpPr/>
          <p:nvPr/>
        </p:nvSpPr>
        <p:spPr>
          <a:xfrm>
            <a:off x="4038600" y="152400"/>
            <a:ext cx="4648200" cy="23622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5" y="140343"/>
            <a:ext cx="3946057" cy="2621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60" y="140344"/>
            <a:ext cx="4091270" cy="5117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400" y="5693216"/>
            <a:ext cx="2286260" cy="4426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199" y="2910110"/>
            <a:ext cx="2052639" cy="4426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 মিনার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6" y="3505200"/>
            <a:ext cx="3946058" cy="26307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8328" y="6262910"/>
            <a:ext cx="2938730" cy="4426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১৯৬৯ এর গণঅভ্যুত্থান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grpId="0" nodeType="click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10000" fill="hold" grpId="0" nodeType="click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accel="10000" fill="hold" grpId="0" nodeType="click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1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accel="1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60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ফেব্রুয়ারি,১৯৬৯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পার্ট-১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১২৫-১২৬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15675" y="2438400"/>
            <a:ext cx="859972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 </a:t>
            </a: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শামসুর রাহমানের জীবনী বর্ণনা করতে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।</a:t>
            </a:r>
          </a:p>
          <a:p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সাহিত্য সম্পর্কে বলতে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ফেব্রুয়ারি,১৯৬৯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জটিল শব্দের অর্থ বলতে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066800" y="594815"/>
            <a:ext cx="6851174" cy="1310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40" y="3882622"/>
            <a:ext cx="3583781" cy="2150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06836"/>
            <a:ext cx="3014663" cy="2389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3700" y="2317387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8419" y="299669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সবরি কলা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" y="47785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093881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জেলা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Down Arrow 3"/>
          <p:cNvSpPr/>
          <p:nvPr/>
        </p:nvSpPr>
        <p:spPr>
          <a:xfrm>
            <a:off x="3200400" y="0"/>
            <a:ext cx="2819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1205760"/>
            <a:ext cx="3124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জেলায়  বিখ্যাত?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0787" y="4778514"/>
            <a:ext cx="225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8017" y="6083982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080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1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     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মুখলেসুর রহমান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28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আমেনা বেগম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219200" y="936486"/>
            <a:ext cx="419100" cy="435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276975" y="936486"/>
            <a:ext cx="419100" cy="435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1447800"/>
            <a:ext cx="230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পিতা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7825" y="1425714"/>
            <a:ext cx="21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মাতা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200"/>
            <a:ext cx="3759200" cy="2819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95970" y="585340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এস.এস.সি পাশ করেন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19599" y="2738040"/>
            <a:ext cx="4381742" cy="2902903"/>
            <a:chOff x="4419599" y="2738040"/>
            <a:chExt cx="4381742" cy="290290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2738040"/>
              <a:ext cx="4381741" cy="29029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99" y="2738040"/>
              <a:ext cx="2445003" cy="69096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914400" y="578896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সনদপত্র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2" grpId="0" animBg="1"/>
      <p:bldP spid="13" grpId="0"/>
      <p:bldP spid="15" grpId="0"/>
      <p:bldP spid="1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4724400" cy="318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6225"/>
            <a:ext cx="4724400" cy="28322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2718" y="1060310"/>
            <a:ext cx="369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এইচ.এস.সি পাশ করেন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2717" y="5020875"/>
            <a:ext cx="369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বি. এ(সম্মান) পাশ করেন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65696"/>
            <a:ext cx="2850138" cy="42752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400" y="3544951"/>
            <a:ext cx="1066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3529" y="940888"/>
            <a:ext cx="2836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 মর্নিং এজ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959"/>
            <a:ext cx="4114800" cy="2160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00712" y="135255"/>
            <a:ext cx="1992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পত্রিকার নাম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76" y="4505186"/>
            <a:ext cx="3968549" cy="2232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67" y="1752600"/>
            <a:ext cx="4003658" cy="25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311</Words>
  <Application>Microsoft Office PowerPoint</Application>
  <PresentationFormat>On-screen Show (4:3)</PresentationFormat>
  <Paragraphs>102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PC</dc:creator>
  <cp:lastModifiedBy>User</cp:lastModifiedBy>
  <cp:revision>313</cp:revision>
  <dcterms:created xsi:type="dcterms:W3CDTF">2006-08-16T00:00:00Z</dcterms:created>
  <dcterms:modified xsi:type="dcterms:W3CDTF">2017-09-15T14:17:46Z</dcterms:modified>
</cp:coreProperties>
</file>