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4" r:id="rId7"/>
    <p:sldId id="27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4F308-1C6F-4665-848D-F3656E9A8AE7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B99D3-5CE7-47CD-8612-C69FBF9F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9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B99D3-5CE7-47CD-8612-C69FBF9FA7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740B-0994-407A-A6D6-2387DDCED189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8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1AB7-D1B3-4A7C-9F93-63FFBD0AD33B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6774-0699-4C7A-B9E7-9E4112EB6B02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73DA-87B6-4CA6-8753-3D377B9AF9AC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99EB-087D-40B1-B3DE-D7E4723F7496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28F7-3914-400B-AEA4-D05CCA11FFF2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0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8453-246A-445F-BB1D-ADA6C5D22CCC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E3BD-61E7-43C7-A25E-8677D458C411}" type="datetime1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8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1EC0-1623-4634-9401-4A9234570C13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1F1E-1750-4EE7-A9CE-31BDD8F8CF2A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0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AD7C-ACF9-4237-BD00-541D449F2EFA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8F04-3E0C-4735-AB5A-297B6DAF98A2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8876-8115-4364-A1E4-C62EA5F2E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19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Pour">
              <a:avLst/>
            </a:prstTxWarp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সবাইকে স্বাগতম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00" y="1712890"/>
            <a:ext cx="6233374" cy="3451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2F65-5BC9-4B30-AA0E-289083C5DDB8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5757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018" y="-1"/>
            <a:ext cx="4089981" cy="337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ular Callout 4"/>
          <p:cNvSpPr/>
          <p:nvPr/>
        </p:nvSpPr>
        <p:spPr>
          <a:xfrm>
            <a:off x="-1" y="-1"/>
            <a:ext cx="7817478" cy="3258356"/>
          </a:xfrm>
          <a:prstGeom prst="wedgeRectCallout">
            <a:avLst>
              <a:gd name="adj1" fmla="val -21290"/>
              <a:gd name="adj2" fmla="val 49457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তুলসিঃতুলসি পাতা সরল, প্রতিমুখ, ডিম্বাকার ও সুগন্ধিযুক্ত । শীতকালে ফুল ও ফল হয়।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পাতা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সাধারন সর্দিকাশিতে তুলসি পাতার রস বেশ উপকারী। ছোট ছেলেমেয়েদের তুলসি পাতার রসের সাথে আদার রস ও মধু মিশিয়ে খাওয়ানো হয়।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018" y="3550677"/>
            <a:ext cx="4089981" cy="3281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90152" y="3709115"/>
            <a:ext cx="8011866" cy="31231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কালোমেঘঃ এটির পাতা সরল, প্রতিমুখ, কিছুটা লম্বা ধরনের। পাতা তিতা। 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সমস্ত গাছ, বিশেষ করে পাতা 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ছোট ছেলে-মেয়েদের জ্বর, অজীর্ন ও লিভার দোষে এর রস একটি অত্যন্ত ভালো ঔষধ।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0A57-7324-4C52-88B5-37E7928104B4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3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59887" cy="35030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30344" y="103031"/>
            <a:ext cx="5911402" cy="34000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সর্পগন্ধাঃ সর্পগন্ধা একটী বহুবর্ষজীবী বিরুত। প্রতি পর্বে সাধারনত ৩টি পাতা থাকে।বর্ষায় ফুল ও ফল হয়। ফল পাকলে কালো হয়। </a:t>
            </a:r>
          </a:p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মুল বা ফলের রস </a:t>
            </a:r>
          </a:p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সর্পগন্ধার মুলের বা ফলের রস উচ্চ রক্তচাপে ব্যবহার করা হয়। পাগলের চিকিতসায়ও এটি ব্যবহার করা হয়।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44" y="3849575"/>
            <a:ext cx="5911401" cy="3008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3849575"/>
            <a:ext cx="5975797" cy="30084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বাসকঃ গুল্ম জাতীয় উদ্ভিদ। পাতা সরল, প্রতিমুখ, লম্বাকৃতি। </a:t>
            </a:r>
          </a:p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ব্যবহার্যঃ পাতার নির্যাস </a:t>
            </a:r>
          </a:p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কাশি নিরাময়ে অধিক ব্যবহার করা হয়। সমপরিমান আদার রস ও মধুসহ বাসক পাতার রস খেলে কার্যকরী হয়।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1521" y="103031"/>
            <a:ext cx="1893194" cy="4121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সর্পগন্ধা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01589" y="6027313"/>
            <a:ext cx="940157" cy="4765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47A0-1A9F-49AC-A75E-6E1E2164720F}" type="datetime1">
              <a:rPr lang="en-US" smtClean="0"/>
              <a:t>2/19/2020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 ABUL KASHEM LAKESHOR DAKHIL MADRASA CHATAK SUNAMGONJ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9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2995"/>
            <a:ext cx="6722772" cy="3520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72" y="-51515"/>
            <a:ext cx="5469228" cy="3337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6722772" cy="32857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অর্জুনঃ অর্জুন মাঝারি থেকে বৃহদাকার বৃক্ষ। কান্ড সরল উন্নত, মসৃন এবং আকর্ষনীয় হয়ে থাকে। গাছ থেকে সহজে ছাল উঠানো যায়। পাতা সরল, লম্বা, ডিম্বাকৃতির। </a:t>
            </a:r>
          </a:p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পাতা, ছাল, ফল ও কাঠ </a:t>
            </a:r>
          </a:p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অর্জুনের ছাল ভালভাবে বেটে তার রস চিনি ও দুধের সাথে প্রত্যেহ সকালে সেবনে যাবতীয় হৃদরোগ আরোগ্য হয়। ছালের রস সেবনে উদরাময় ও অর্শ্ব রোগের উপশম হয়। </a:t>
            </a:r>
            <a:endParaRPr lang="en-US" sz="2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5803" y="3528811"/>
            <a:ext cx="5366197" cy="33549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হরিতকীঃ বৃক্ষ জাতীয় উদ্ভিদ। পাতা সরল, একান্তর, উপবৃত্তাকার, সবৃন্তক। ফুল শ্বেতবর্ন ও ছোট হয়। ফল লম্বাকার হালকা খাঁজযুক্ত। </a:t>
            </a:r>
          </a:p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ফল ও কাঠ </a:t>
            </a:r>
          </a:p>
          <a:p>
            <a:pPr algn="ctr"/>
            <a:r>
              <a:rPr lang="bn-IN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যেকোনো ক্ষতে হরিতকী পোড়া ছাইয়ের সাথে মাখন মিশিয়ে লাগালে ঘা সেরে যায়। হরিতকী বলবৃদ্ধিকারক, জীবনীশক্তি বৃদ্ধিকারক ও বার্ধক্য নিবারক। </a:t>
            </a:r>
            <a:endParaRPr lang="en-US" sz="2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7930-C981-475A-94B1-93775104698F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7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73521" cy="37219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576552" y="115910"/>
            <a:ext cx="6615448" cy="36060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আমলকিঃ মাঝারি আকারের বৃক্ষ। পাতা যৌগিক, উপপত্র বিপরীতভাবে বিন্যস্ত। ফল রসাল, মাংশল,সবুজ,গোলাকৃতি,মুখরোচক ও উপাদেয়।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ফল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আমলকি পাতার রস আমাশয় প্রতিষেধক এবং টনিক। ফল ভিটামিন সি সমৃদ্ধ এবং তৃফলার একটি ফল।ফলের রস যকৃত, পেটের পীড়া,অর্জীর্নতা,হজম ও কাশিতে বিশেষ উপকারী।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337" y="3721994"/>
            <a:ext cx="5286663" cy="31360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4134118"/>
            <a:ext cx="6787166" cy="2723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বহেরাঃএটি একটি শাখা-প্রশাখাযুক্ত বৃক্ষজাতীয় উদ্ভিদ। ফুল সবুজাত সাদা,ডিম্বাকৃতির। ফলে একটি করে বীজ আছে।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ফল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বীজের শাঁস দুই একটি করে দুঘন্টা অন্তর এবং দিনে দুইটি করে চিবিয়ে খেলে হাঁপানি রোগ আরোগ্য হয়। ফল পেটের পীড়া, অর্শ্ব, কোষ্ঠকাঠিন্য,ডায়রিয়া ও জ্বরে ব্যবহার্য।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055-0A0A-4BBA-AAA2-77592B3DD39F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2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03" y="3451538"/>
            <a:ext cx="4546498" cy="3432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4315" cy="3451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842456" y="0"/>
            <a:ext cx="7349544" cy="31166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ঘৃতকুমারীঃ পাতা লম্বা, কিনারা খাঁজ কাটা, রসাল।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পাতা থেকে নির্গত ঘন পিচ্ছিল রস।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পাতা থেকে নির্গত ঘন পিচ্ছিল রস কোষ্ঠকাঠিন্য রোগের ফলপ্রসু ঔষধ। এটি ক্ষুধামন্দা, জন্ডিস,লিউকোমিয়া, অর্শ্বরোগ, কাটা-পোড়া ও ক্ষতের চিকিৎসায় ফলপ্রসু অবদান রাখে।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47752"/>
            <a:ext cx="7645503" cy="31102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তেলাকুচাঃ এটি লতানো জাতীয় উদ্ভিদ। বন বাদাড়ে আপনা-আপনি এ গাছ জন্মাতে দেখা যায়।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কান্ড ও পাতা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 এ উদ্ভিদের কান্ড ও পাতার নির্যাস ডায়াবেটিস রোগের চিকিৎসায় ব্যাপক হারে ব্যবহৃত হয়। এর নির্যাস সর্দি,জ্বর, হাঁপানি ও মুর্ছারোগ চিকিৎসায় ব্যবহৃত হয়। 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1C8-2C42-40FB-9BAC-DED925AF04D0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18208" y="167425"/>
            <a:ext cx="3155324" cy="118485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107583" y="2833352"/>
            <a:ext cx="10058400" cy="1970468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উদ্ভিদের নাম ও ব্যবহার নিয়ে দলীয়ভাবে আলোচনা করে শ্রেনিতে উপস্থাপন কর।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363" y="167425"/>
            <a:ext cx="2785728" cy="2321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508-02A8-4A6E-B71F-80285366788A}" type="datetime1">
              <a:rPr lang="en-US" smtClean="0"/>
              <a:t>2/19/2020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4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05330" y="283335"/>
            <a:ext cx="3928056" cy="8886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89" y="2653048"/>
            <a:ext cx="11771290" cy="25886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ঔষধি গুনসম্পন্ন বিভিন্ন উদ্ভিদের প্রয়োজনীয়তা ব্যাখ্যা কর।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বিভিন্ন ঔষধি উদ্ভিদের নামের তালিকা তৈরি কর।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রোগ নিরাময়ে ঔষধি গাছপালা’ এ বিষয়ে বিস্তারিত লিখ।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341" y="165211"/>
            <a:ext cx="2619375" cy="1908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7AAF-43CD-43F1-805B-5877569F779A}" type="datetime1">
              <a:rPr lang="en-US" smtClean="0"/>
              <a:t>2/19/2020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50783" y="218941"/>
            <a:ext cx="3348507" cy="7727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2369712"/>
            <a:ext cx="12192000" cy="44882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ঔষধি উদ্ভিদ বলতে কী বুঝ ?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কোন উদ্ভিদগুলোকে ভেষজ উদ্ভিদ বলা হয় ?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সর্দি ও কাশিতে কোন উদ্ভিদের পাতা বেশ উপকারী ?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উচ্চ রক্তচাপ বা পাগলের চিকিৎসায় কোন উদ্ভিদের মুলের বা ফলের রস ব্যবহৃত হয় ?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(ঙ) বহেরা কোন জাতীয় উদ্ভিদ এবং এর কাজ কী ?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0" y="193184"/>
            <a:ext cx="2697185" cy="2636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F9D2-32B2-4565-A0E5-F01FC73B1E2A}" type="datetime1">
              <a:rPr lang="en-US" smtClean="0"/>
              <a:t>2/19/2020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3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31087" y="218941"/>
            <a:ext cx="4095482" cy="11075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65927"/>
            <a:ext cx="12192000" cy="17128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ঔষধি গুনসম্পন্ন বিভিন্ন প্রকার উদ্ভিদ রোগ নিরাময় উপশমে কার্যরী ভুমিকা পালন করে আসছে এ বিষয়ে কমপক্ষে ১০টি বাক্য লিখ 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34" y="218940"/>
            <a:ext cx="2933700" cy="1931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2BF-1B51-4292-A4BC-EFA515D5764D}" type="datetime1">
              <a:rPr lang="en-US" smtClean="0"/>
              <a:t>2/19/2020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Pour">
              <a:avLst/>
            </a:prstTxWarp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ক্লাশে অংশগ্রহন করার জন্য ধন্যবাদ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1777285"/>
            <a:ext cx="6040192" cy="32068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7587-5C94-4A75-ADFC-E876C021DAE7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85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7" y="172278"/>
            <a:ext cx="2263376" cy="28690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41668" y="3361386"/>
            <a:ext cx="5975797" cy="34966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০১৭৮৬৪৯৮৯২২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375" y="3361386"/>
            <a:ext cx="5958625" cy="3361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চতুর্থ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পরিচ্ছেদ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১৪/০২/২০২০ ইং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931" y="344748"/>
            <a:ext cx="2265742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E904-4CC2-4584-9948-1C6A88CDAAEA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8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7589"/>
            <a:ext cx="6333468" cy="4900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69" y="1957589"/>
            <a:ext cx="5858532" cy="4900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730321" y="167425"/>
            <a:ext cx="6117465" cy="8628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73555" y="2601532"/>
            <a:ext cx="1416676" cy="46364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তুলসি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39F9-C160-425E-B011-774213EAB720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28800"/>
            <a:ext cx="6503831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31" y="1828800"/>
            <a:ext cx="5688169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163651" y="103031"/>
            <a:ext cx="7765959" cy="11333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 করে লক্ষ্য করি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95527" y="5859887"/>
            <a:ext cx="1296473" cy="5280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D488-4AE3-41BD-89A1-EDA0013EF0F1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1" y="1661375"/>
            <a:ext cx="5675290" cy="4211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375"/>
            <a:ext cx="6516710" cy="4211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378039" y="5872767"/>
            <a:ext cx="3863662" cy="7856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সর্পগন্ধা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02450" y="5911404"/>
            <a:ext cx="3863662" cy="7856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অর্জুন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4107" y="257577"/>
            <a:ext cx="6787166" cy="73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আরও কিছু ছবি দেখি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79E-8F6C-4E19-B8F6-C8A78561D23F}" type="datetime1">
              <a:rPr lang="en-US" smtClean="0"/>
              <a:t>2/19/2020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repeatCount="2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192"/>
            <a:ext cx="4240637" cy="4353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915" y="1468192"/>
            <a:ext cx="3794170" cy="4353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12" y="1468192"/>
            <a:ext cx="3780599" cy="4353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506828" y="128789"/>
            <a:ext cx="8564451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 ?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183" y="5988676"/>
            <a:ext cx="2871989" cy="6568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বহেরা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60005" y="6024093"/>
            <a:ext cx="2871989" cy="6568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হরিতকী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35284" y="6011214"/>
            <a:ext cx="2871989" cy="6568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তেলাকুচা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E6B-98C7-4711-9A47-C897BF3E09ED}" type="datetime1">
              <a:rPr lang="en-US" smtClean="0"/>
              <a:t>2/19/2020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 ABUL KASHEM LAKESHOR DAKHIL MADRASA CHATAK SUNAMGONJ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1EC0-1623-4634-9401-4A9234570C13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9278"/>
            <a:ext cx="5731099" cy="5726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99" y="1119278"/>
            <a:ext cx="6212599" cy="5726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197735" y="141668"/>
            <a:ext cx="9878096" cy="7856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নিচের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ছবিতে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দেখতে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পাচ্ছ</a:t>
            </a:r>
            <a:r>
              <a:rPr lang="en-US" sz="4000" b="1" dirty="0" smtClean="0">
                <a:solidFill>
                  <a:schemeClr val="tx1"/>
                </a:solidFill>
              </a:rPr>
              <a:t> ?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1386" y="6117465"/>
            <a:ext cx="2125014" cy="60401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ঘৃতকুমারী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47786" y="6117465"/>
            <a:ext cx="2060620" cy="60401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বহেরা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879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03808" y="425003"/>
            <a:ext cx="4997003" cy="1687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ঔষধি উদ্ভিদ ও এর ব্যবহার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3" y="2537138"/>
            <a:ext cx="4185633" cy="4320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39" y="2524259"/>
            <a:ext cx="3894253" cy="4320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939" y="2537137"/>
            <a:ext cx="3907061" cy="43079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525038" y="6375042"/>
            <a:ext cx="1957588" cy="47007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আমলকি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10671" y="6362163"/>
            <a:ext cx="1352281" cy="482958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তেলাকুচা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B9D1-BF57-4A1C-B1DC-D7A554705CD9}" type="datetime1">
              <a:rPr lang="en-US" smtClean="0"/>
              <a:t>2/19/2020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18987" y="1"/>
            <a:ext cx="5173014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থানকুনিঃ</a:t>
            </a:r>
            <a:r>
              <a:rPr lang="bn-IN" sz="3600" b="1" dirty="0" smtClean="0">
                <a:solidFill>
                  <a:schemeClr val="tx1"/>
                </a:solidFill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থানকুনি একটী ছোট লতানো বীরুত জাতীয় উদ্ভিদ । এর প্রতি পর্ব থেকে নিচে মুল এবং উপরে শাখা ও পাতা গজায় । </a:t>
            </a:r>
          </a:p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ব্যবহার্য অংশঃ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 উদ্ভিদ </a:t>
            </a:r>
          </a:p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ব্যবহারঃ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ছেলেমেয়েদের পেটের অসুখ, বিশেষ করে বদহজম ও আমাশয় রোগ নিরাময়ে থানকুনি খুব বেশি ব্যবহৃত হয়।এছাড়া আয়ুবর্ধক, স্মৃতিবর্ধক,চর্মরোগনাশক।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608" y="6065949"/>
            <a:ext cx="1815922" cy="695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থানকুনি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18986" cy="5969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B204-8383-4BCD-980B-51A8C74277DC}" type="datetime1">
              <a:rPr lang="en-US" smtClean="0"/>
              <a:t>2/19/2020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ABUL KASHEM LAKESHOR DAKHIL MADRASA CHATAK SUNAMGONJ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919</Words>
  <Application>Microsoft Office PowerPoint</Application>
  <PresentationFormat>Widescreen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40</cp:revision>
  <dcterms:created xsi:type="dcterms:W3CDTF">2020-02-14T13:32:10Z</dcterms:created>
  <dcterms:modified xsi:type="dcterms:W3CDTF">2020-02-19T13:07:58Z</dcterms:modified>
</cp:coreProperties>
</file>