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1" r:id="rId5"/>
    <p:sldId id="280" r:id="rId6"/>
    <p:sldId id="283" r:id="rId7"/>
    <p:sldId id="282" r:id="rId8"/>
    <p:sldId id="284" r:id="rId9"/>
    <p:sldId id="258" r:id="rId10"/>
    <p:sldId id="260" r:id="rId11"/>
    <p:sldId id="259" r:id="rId12"/>
    <p:sldId id="261" r:id="rId13"/>
    <p:sldId id="257" r:id="rId14"/>
    <p:sldId id="263" r:id="rId15"/>
    <p:sldId id="265" r:id="rId16"/>
    <p:sldId id="266" r:id="rId17"/>
    <p:sldId id="268" r:id="rId18"/>
    <p:sldId id="270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3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7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9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219A-5B59-4BDF-AC10-D03F6EE4DBD8}" type="datetimeFigureOut">
              <a:rPr lang="en-US" smtClean="0"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3885F-9B1C-4D3C-BAA2-57FB67944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" y="102355"/>
            <a:ext cx="12010030" cy="6619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9801" y="2279180"/>
            <a:ext cx="61824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chemeClr val="bg1"/>
                </a:solidFill>
              </a:rPr>
              <a:t>শুভেচ্ছা</a:t>
            </a:r>
            <a:endParaRPr lang="en-US" sz="1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277" y="4833675"/>
            <a:ext cx="1171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যে পথে পৃথিবী এবং অন্যান্য গ্রহসমূহ সূর্যকে আবর্তন করে তাকে কক্ষপথ বলে ।</a:t>
            </a:r>
            <a:endParaRPr lang="en-US" sz="3600" dirty="0"/>
          </a:p>
        </p:txBody>
      </p:sp>
      <p:pic>
        <p:nvPicPr>
          <p:cNvPr id="5" name="goti bb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176" t="7451" r="14183" b="22544"/>
          <a:stretch/>
        </p:blipFill>
        <p:spPr>
          <a:xfrm>
            <a:off x="419099" y="346428"/>
            <a:ext cx="11507928" cy="380249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77424" y="812686"/>
            <a:ext cx="1989206" cy="692263"/>
          </a:xfrm>
          <a:custGeom>
            <a:avLst/>
            <a:gdLst>
              <a:gd name="connsiteX0" fmla="*/ 65526 w 1970526"/>
              <a:gd name="connsiteY0" fmla="*/ 76200 h 704850"/>
              <a:gd name="connsiteX1" fmla="*/ 65526 w 1970526"/>
              <a:gd name="connsiteY1" fmla="*/ 76200 h 704850"/>
              <a:gd name="connsiteX2" fmla="*/ 46476 w 1970526"/>
              <a:gd name="connsiteY2" fmla="*/ 247650 h 704850"/>
              <a:gd name="connsiteX3" fmla="*/ 84576 w 1970526"/>
              <a:gd name="connsiteY3" fmla="*/ 457200 h 704850"/>
              <a:gd name="connsiteX4" fmla="*/ 122676 w 1970526"/>
              <a:gd name="connsiteY4" fmla="*/ 514350 h 704850"/>
              <a:gd name="connsiteX5" fmla="*/ 236976 w 1970526"/>
              <a:gd name="connsiteY5" fmla="*/ 571500 h 704850"/>
              <a:gd name="connsiteX6" fmla="*/ 294126 w 1970526"/>
              <a:gd name="connsiteY6" fmla="*/ 609600 h 704850"/>
              <a:gd name="connsiteX7" fmla="*/ 408426 w 1970526"/>
              <a:gd name="connsiteY7" fmla="*/ 647700 h 704850"/>
              <a:gd name="connsiteX8" fmla="*/ 522726 w 1970526"/>
              <a:gd name="connsiteY8" fmla="*/ 704850 h 704850"/>
              <a:gd name="connsiteX9" fmla="*/ 865626 w 1970526"/>
              <a:gd name="connsiteY9" fmla="*/ 685800 h 704850"/>
              <a:gd name="connsiteX10" fmla="*/ 1037076 w 1970526"/>
              <a:gd name="connsiteY10" fmla="*/ 628650 h 704850"/>
              <a:gd name="connsiteX11" fmla="*/ 1094226 w 1970526"/>
              <a:gd name="connsiteY11" fmla="*/ 609600 h 704850"/>
              <a:gd name="connsiteX12" fmla="*/ 1437126 w 1970526"/>
              <a:gd name="connsiteY12" fmla="*/ 628650 h 704850"/>
              <a:gd name="connsiteX13" fmla="*/ 1551426 w 1970526"/>
              <a:gd name="connsiteY13" fmla="*/ 666750 h 704850"/>
              <a:gd name="connsiteX14" fmla="*/ 1608576 w 1970526"/>
              <a:gd name="connsiteY14" fmla="*/ 685800 h 704850"/>
              <a:gd name="connsiteX15" fmla="*/ 1665726 w 1970526"/>
              <a:gd name="connsiteY15" fmla="*/ 666750 h 704850"/>
              <a:gd name="connsiteX16" fmla="*/ 1684776 w 1970526"/>
              <a:gd name="connsiteY16" fmla="*/ 609600 h 704850"/>
              <a:gd name="connsiteX17" fmla="*/ 1837176 w 1970526"/>
              <a:gd name="connsiteY17" fmla="*/ 590550 h 704850"/>
              <a:gd name="connsiteX18" fmla="*/ 1913376 w 1970526"/>
              <a:gd name="connsiteY18" fmla="*/ 476250 h 704850"/>
              <a:gd name="connsiteX19" fmla="*/ 1970526 w 1970526"/>
              <a:gd name="connsiteY19" fmla="*/ 361950 h 704850"/>
              <a:gd name="connsiteX20" fmla="*/ 1932426 w 1970526"/>
              <a:gd name="connsiteY20" fmla="*/ 247650 h 704850"/>
              <a:gd name="connsiteX21" fmla="*/ 1875276 w 1970526"/>
              <a:gd name="connsiteY21" fmla="*/ 209550 h 704850"/>
              <a:gd name="connsiteX22" fmla="*/ 1818126 w 1970526"/>
              <a:gd name="connsiteY22" fmla="*/ 190500 h 704850"/>
              <a:gd name="connsiteX23" fmla="*/ 1379976 w 1970526"/>
              <a:gd name="connsiteY23" fmla="*/ 171450 h 704850"/>
              <a:gd name="connsiteX24" fmla="*/ 1246626 w 1970526"/>
              <a:gd name="connsiteY24" fmla="*/ 133350 h 704850"/>
              <a:gd name="connsiteX25" fmla="*/ 1132326 w 1970526"/>
              <a:gd name="connsiteY25" fmla="*/ 95250 h 704850"/>
              <a:gd name="connsiteX26" fmla="*/ 998976 w 1970526"/>
              <a:gd name="connsiteY26" fmla="*/ 76200 h 704850"/>
              <a:gd name="connsiteX27" fmla="*/ 941826 w 1970526"/>
              <a:gd name="connsiteY27" fmla="*/ 57150 h 704850"/>
              <a:gd name="connsiteX28" fmla="*/ 751326 w 1970526"/>
              <a:gd name="connsiteY28" fmla="*/ 19050 h 704850"/>
              <a:gd name="connsiteX29" fmla="*/ 675126 w 1970526"/>
              <a:gd name="connsiteY29" fmla="*/ 38100 h 704850"/>
              <a:gd name="connsiteX30" fmla="*/ 617976 w 1970526"/>
              <a:gd name="connsiteY30" fmla="*/ 76200 h 704850"/>
              <a:gd name="connsiteX31" fmla="*/ 275076 w 1970526"/>
              <a:gd name="connsiteY31" fmla="*/ 57150 h 704850"/>
              <a:gd name="connsiteX32" fmla="*/ 122676 w 1970526"/>
              <a:gd name="connsiteY32" fmla="*/ 38100 h 704850"/>
              <a:gd name="connsiteX33" fmla="*/ 8376 w 1970526"/>
              <a:gd name="connsiteY33" fmla="*/ 0 h 704850"/>
              <a:gd name="connsiteX34" fmla="*/ 103626 w 1970526"/>
              <a:gd name="connsiteY34" fmla="*/ 0 h 704850"/>
              <a:gd name="connsiteX35" fmla="*/ 179826 w 1970526"/>
              <a:gd name="connsiteY35" fmla="*/ 0 h 704850"/>
              <a:gd name="connsiteX36" fmla="*/ 160776 w 1970526"/>
              <a:gd name="connsiteY36" fmla="*/ 2476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70526" h="704850">
                <a:moveTo>
                  <a:pt x="65526" y="76200"/>
                </a:moveTo>
                <a:lnTo>
                  <a:pt x="65526" y="76200"/>
                </a:lnTo>
                <a:cubicBezTo>
                  <a:pt x="59176" y="133350"/>
                  <a:pt x="46476" y="190148"/>
                  <a:pt x="46476" y="247650"/>
                </a:cubicBezTo>
                <a:cubicBezTo>
                  <a:pt x="46476" y="287051"/>
                  <a:pt x="57786" y="403619"/>
                  <a:pt x="84576" y="457200"/>
                </a:cubicBezTo>
                <a:cubicBezTo>
                  <a:pt x="94815" y="477678"/>
                  <a:pt x="106487" y="498161"/>
                  <a:pt x="122676" y="514350"/>
                </a:cubicBezTo>
                <a:cubicBezTo>
                  <a:pt x="177271" y="568945"/>
                  <a:pt x="175001" y="540512"/>
                  <a:pt x="236976" y="571500"/>
                </a:cubicBezTo>
                <a:cubicBezTo>
                  <a:pt x="257454" y="581739"/>
                  <a:pt x="273204" y="600301"/>
                  <a:pt x="294126" y="609600"/>
                </a:cubicBezTo>
                <a:cubicBezTo>
                  <a:pt x="330826" y="625911"/>
                  <a:pt x="375010" y="625423"/>
                  <a:pt x="408426" y="647700"/>
                </a:cubicBezTo>
                <a:cubicBezTo>
                  <a:pt x="482284" y="696939"/>
                  <a:pt x="443856" y="678560"/>
                  <a:pt x="522726" y="704850"/>
                </a:cubicBezTo>
                <a:cubicBezTo>
                  <a:pt x="637026" y="698500"/>
                  <a:pt x="752034" y="699999"/>
                  <a:pt x="865626" y="685800"/>
                </a:cubicBezTo>
                <a:lnTo>
                  <a:pt x="1037076" y="628650"/>
                </a:lnTo>
                <a:lnTo>
                  <a:pt x="1094226" y="609600"/>
                </a:lnTo>
                <a:cubicBezTo>
                  <a:pt x="1208526" y="615950"/>
                  <a:pt x="1323534" y="614451"/>
                  <a:pt x="1437126" y="628650"/>
                </a:cubicBezTo>
                <a:cubicBezTo>
                  <a:pt x="1476977" y="633631"/>
                  <a:pt x="1513326" y="654050"/>
                  <a:pt x="1551426" y="666750"/>
                </a:cubicBezTo>
                <a:lnTo>
                  <a:pt x="1608576" y="685800"/>
                </a:lnTo>
                <a:cubicBezTo>
                  <a:pt x="1627626" y="679450"/>
                  <a:pt x="1651527" y="680949"/>
                  <a:pt x="1665726" y="666750"/>
                </a:cubicBezTo>
                <a:cubicBezTo>
                  <a:pt x="1679925" y="652551"/>
                  <a:pt x="1666426" y="617755"/>
                  <a:pt x="1684776" y="609600"/>
                </a:cubicBezTo>
                <a:cubicBezTo>
                  <a:pt x="1731559" y="588808"/>
                  <a:pt x="1786376" y="596900"/>
                  <a:pt x="1837176" y="590550"/>
                </a:cubicBezTo>
                <a:cubicBezTo>
                  <a:pt x="1870654" y="490115"/>
                  <a:pt x="1834099" y="571382"/>
                  <a:pt x="1913376" y="476250"/>
                </a:cubicBezTo>
                <a:cubicBezTo>
                  <a:pt x="1954408" y="427011"/>
                  <a:pt x="1951433" y="419228"/>
                  <a:pt x="1970526" y="361950"/>
                </a:cubicBezTo>
                <a:cubicBezTo>
                  <a:pt x="1957826" y="323850"/>
                  <a:pt x="1965842" y="269927"/>
                  <a:pt x="1932426" y="247650"/>
                </a:cubicBezTo>
                <a:cubicBezTo>
                  <a:pt x="1913376" y="234950"/>
                  <a:pt x="1895754" y="219789"/>
                  <a:pt x="1875276" y="209550"/>
                </a:cubicBezTo>
                <a:cubicBezTo>
                  <a:pt x="1857315" y="200570"/>
                  <a:pt x="1838147" y="192040"/>
                  <a:pt x="1818126" y="190500"/>
                </a:cubicBezTo>
                <a:cubicBezTo>
                  <a:pt x="1672369" y="179288"/>
                  <a:pt x="1526026" y="177800"/>
                  <a:pt x="1379976" y="171450"/>
                </a:cubicBezTo>
                <a:cubicBezTo>
                  <a:pt x="1187912" y="107429"/>
                  <a:pt x="1485828" y="205111"/>
                  <a:pt x="1246626" y="133350"/>
                </a:cubicBezTo>
                <a:cubicBezTo>
                  <a:pt x="1208159" y="121810"/>
                  <a:pt x="1172083" y="100930"/>
                  <a:pt x="1132326" y="95250"/>
                </a:cubicBezTo>
                <a:lnTo>
                  <a:pt x="998976" y="76200"/>
                </a:lnTo>
                <a:cubicBezTo>
                  <a:pt x="979926" y="69850"/>
                  <a:pt x="961517" y="61088"/>
                  <a:pt x="941826" y="57150"/>
                </a:cubicBezTo>
                <a:cubicBezTo>
                  <a:pt x="722928" y="13370"/>
                  <a:pt x="880441" y="62088"/>
                  <a:pt x="751326" y="19050"/>
                </a:cubicBezTo>
                <a:cubicBezTo>
                  <a:pt x="725926" y="25400"/>
                  <a:pt x="699191" y="27787"/>
                  <a:pt x="675126" y="38100"/>
                </a:cubicBezTo>
                <a:cubicBezTo>
                  <a:pt x="654082" y="47119"/>
                  <a:pt x="640845" y="75111"/>
                  <a:pt x="617976" y="76200"/>
                </a:cubicBezTo>
                <a:lnTo>
                  <a:pt x="275076" y="57150"/>
                </a:lnTo>
                <a:cubicBezTo>
                  <a:pt x="224276" y="50800"/>
                  <a:pt x="172735" y="48827"/>
                  <a:pt x="122676" y="38100"/>
                </a:cubicBezTo>
                <a:cubicBezTo>
                  <a:pt x="83407" y="29685"/>
                  <a:pt x="-31785" y="0"/>
                  <a:pt x="8376" y="0"/>
                </a:cubicBezTo>
                <a:lnTo>
                  <a:pt x="103626" y="0"/>
                </a:lnTo>
                <a:lnTo>
                  <a:pt x="179826" y="0"/>
                </a:lnTo>
                <a:lnTo>
                  <a:pt x="160776" y="24765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2049" y="1497442"/>
            <a:ext cx="1980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C000"/>
                </a:solidFill>
              </a:rPr>
              <a:t>কক্ষপথ</a:t>
            </a:r>
            <a:endParaRPr lang="en-US" sz="3600" b="1" dirty="0">
              <a:solidFill>
                <a:srgbClr val="FFC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482686" y="1760561"/>
            <a:ext cx="941696" cy="750627"/>
          </a:xfrm>
          <a:custGeom>
            <a:avLst/>
            <a:gdLst>
              <a:gd name="connsiteX0" fmla="*/ 150125 w 919333"/>
              <a:gd name="connsiteY0" fmla="*/ 13648 h 764275"/>
              <a:gd name="connsiteX1" fmla="*/ 150125 w 919333"/>
              <a:gd name="connsiteY1" fmla="*/ 13648 h 764275"/>
              <a:gd name="connsiteX2" fmla="*/ 109182 w 919333"/>
              <a:gd name="connsiteY2" fmla="*/ 122830 h 764275"/>
              <a:gd name="connsiteX3" fmla="*/ 54591 w 919333"/>
              <a:gd name="connsiteY3" fmla="*/ 204717 h 764275"/>
              <a:gd name="connsiteX4" fmla="*/ 13648 w 919333"/>
              <a:gd name="connsiteY4" fmla="*/ 341194 h 764275"/>
              <a:gd name="connsiteX5" fmla="*/ 0 w 919333"/>
              <a:gd name="connsiteY5" fmla="*/ 382138 h 764275"/>
              <a:gd name="connsiteX6" fmla="*/ 13648 w 919333"/>
              <a:gd name="connsiteY6" fmla="*/ 600502 h 764275"/>
              <a:gd name="connsiteX7" fmla="*/ 68239 w 919333"/>
              <a:gd name="connsiteY7" fmla="*/ 682388 h 764275"/>
              <a:gd name="connsiteX8" fmla="*/ 109182 w 919333"/>
              <a:gd name="connsiteY8" fmla="*/ 696036 h 764275"/>
              <a:gd name="connsiteX9" fmla="*/ 163773 w 919333"/>
              <a:gd name="connsiteY9" fmla="*/ 723332 h 764275"/>
              <a:gd name="connsiteX10" fmla="*/ 245660 w 919333"/>
              <a:gd name="connsiteY10" fmla="*/ 764275 h 764275"/>
              <a:gd name="connsiteX11" fmla="*/ 491319 w 919333"/>
              <a:gd name="connsiteY11" fmla="*/ 750627 h 764275"/>
              <a:gd name="connsiteX12" fmla="*/ 532263 w 919333"/>
              <a:gd name="connsiteY12" fmla="*/ 736980 h 764275"/>
              <a:gd name="connsiteX13" fmla="*/ 600501 w 919333"/>
              <a:gd name="connsiteY13" fmla="*/ 709684 h 764275"/>
              <a:gd name="connsiteX14" fmla="*/ 655092 w 919333"/>
              <a:gd name="connsiteY14" fmla="*/ 682388 h 764275"/>
              <a:gd name="connsiteX15" fmla="*/ 791570 w 919333"/>
              <a:gd name="connsiteY15" fmla="*/ 641445 h 764275"/>
              <a:gd name="connsiteX16" fmla="*/ 873457 w 919333"/>
              <a:gd name="connsiteY16" fmla="*/ 600502 h 764275"/>
              <a:gd name="connsiteX17" fmla="*/ 900752 w 919333"/>
              <a:gd name="connsiteY17" fmla="*/ 559559 h 764275"/>
              <a:gd name="connsiteX18" fmla="*/ 900752 w 919333"/>
              <a:gd name="connsiteY18" fmla="*/ 313899 h 764275"/>
              <a:gd name="connsiteX19" fmla="*/ 873457 w 919333"/>
              <a:gd name="connsiteY19" fmla="*/ 272956 h 764275"/>
              <a:gd name="connsiteX20" fmla="*/ 846161 w 919333"/>
              <a:gd name="connsiteY20" fmla="*/ 218365 h 764275"/>
              <a:gd name="connsiteX21" fmla="*/ 777922 w 919333"/>
              <a:gd name="connsiteY21" fmla="*/ 95535 h 764275"/>
              <a:gd name="connsiteX22" fmla="*/ 736979 w 919333"/>
              <a:gd name="connsiteY22" fmla="*/ 81887 h 764275"/>
              <a:gd name="connsiteX23" fmla="*/ 655092 w 919333"/>
              <a:gd name="connsiteY23" fmla="*/ 27296 h 764275"/>
              <a:gd name="connsiteX24" fmla="*/ 559558 w 919333"/>
              <a:gd name="connsiteY24" fmla="*/ 0 h 764275"/>
              <a:gd name="connsiteX25" fmla="*/ 204716 w 919333"/>
              <a:gd name="connsiteY25" fmla="*/ 13648 h 764275"/>
              <a:gd name="connsiteX26" fmla="*/ 150125 w 919333"/>
              <a:gd name="connsiteY26" fmla="*/ 13648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9333" h="764275">
                <a:moveTo>
                  <a:pt x="150125" y="13648"/>
                </a:moveTo>
                <a:lnTo>
                  <a:pt x="150125" y="13648"/>
                </a:lnTo>
                <a:cubicBezTo>
                  <a:pt x="136477" y="50042"/>
                  <a:pt x="126565" y="88065"/>
                  <a:pt x="109182" y="122830"/>
                </a:cubicBezTo>
                <a:cubicBezTo>
                  <a:pt x="94511" y="152172"/>
                  <a:pt x="54591" y="204717"/>
                  <a:pt x="54591" y="204717"/>
                </a:cubicBezTo>
                <a:cubicBezTo>
                  <a:pt x="33965" y="287220"/>
                  <a:pt x="46874" y="241515"/>
                  <a:pt x="13648" y="341194"/>
                </a:cubicBezTo>
                <a:lnTo>
                  <a:pt x="0" y="382138"/>
                </a:lnTo>
                <a:cubicBezTo>
                  <a:pt x="4549" y="454926"/>
                  <a:pt x="6013" y="527973"/>
                  <a:pt x="13648" y="600502"/>
                </a:cubicBezTo>
                <a:cubicBezTo>
                  <a:pt x="17428" y="636410"/>
                  <a:pt x="38550" y="662595"/>
                  <a:pt x="68239" y="682388"/>
                </a:cubicBezTo>
                <a:cubicBezTo>
                  <a:pt x="80209" y="690368"/>
                  <a:pt x="95959" y="690369"/>
                  <a:pt x="109182" y="696036"/>
                </a:cubicBezTo>
                <a:cubicBezTo>
                  <a:pt x="127882" y="704050"/>
                  <a:pt x="146109" y="713238"/>
                  <a:pt x="163773" y="723332"/>
                </a:cubicBezTo>
                <a:cubicBezTo>
                  <a:pt x="237849" y="765661"/>
                  <a:pt x="170594" y="739253"/>
                  <a:pt x="245660" y="764275"/>
                </a:cubicBezTo>
                <a:cubicBezTo>
                  <a:pt x="327546" y="759726"/>
                  <a:pt x="409676" y="758402"/>
                  <a:pt x="491319" y="750627"/>
                </a:cubicBezTo>
                <a:cubicBezTo>
                  <a:pt x="505640" y="749263"/>
                  <a:pt x="518793" y="742031"/>
                  <a:pt x="532263" y="736980"/>
                </a:cubicBezTo>
                <a:cubicBezTo>
                  <a:pt x="555201" y="728378"/>
                  <a:pt x="578114" y="719634"/>
                  <a:pt x="600501" y="709684"/>
                </a:cubicBezTo>
                <a:cubicBezTo>
                  <a:pt x="619092" y="701421"/>
                  <a:pt x="636042" y="689532"/>
                  <a:pt x="655092" y="682388"/>
                </a:cubicBezTo>
                <a:cubicBezTo>
                  <a:pt x="698693" y="666038"/>
                  <a:pt x="751564" y="668116"/>
                  <a:pt x="791570" y="641445"/>
                </a:cubicBezTo>
                <a:cubicBezTo>
                  <a:pt x="844483" y="606170"/>
                  <a:pt x="816952" y="619337"/>
                  <a:pt x="873457" y="600502"/>
                </a:cubicBezTo>
                <a:cubicBezTo>
                  <a:pt x="882555" y="586854"/>
                  <a:pt x="893417" y="574230"/>
                  <a:pt x="900752" y="559559"/>
                </a:cubicBezTo>
                <a:cubicBezTo>
                  <a:pt x="936980" y="487102"/>
                  <a:pt x="910826" y="374344"/>
                  <a:pt x="900752" y="313899"/>
                </a:cubicBezTo>
                <a:cubicBezTo>
                  <a:pt x="898055" y="297720"/>
                  <a:pt x="881595" y="287197"/>
                  <a:pt x="873457" y="272956"/>
                </a:cubicBezTo>
                <a:cubicBezTo>
                  <a:pt x="863363" y="255292"/>
                  <a:pt x="854175" y="237065"/>
                  <a:pt x="846161" y="218365"/>
                </a:cubicBezTo>
                <a:cubicBezTo>
                  <a:pt x="830138" y="180979"/>
                  <a:pt x="822253" y="110312"/>
                  <a:pt x="777922" y="95535"/>
                </a:cubicBezTo>
                <a:cubicBezTo>
                  <a:pt x="764274" y="90986"/>
                  <a:pt x="749555" y="88873"/>
                  <a:pt x="736979" y="81887"/>
                </a:cubicBezTo>
                <a:cubicBezTo>
                  <a:pt x="708302" y="65955"/>
                  <a:pt x="686214" y="37670"/>
                  <a:pt x="655092" y="27296"/>
                </a:cubicBezTo>
                <a:cubicBezTo>
                  <a:pt x="596355" y="7716"/>
                  <a:pt x="628105" y="17137"/>
                  <a:pt x="559558" y="0"/>
                </a:cubicBezTo>
                <a:cubicBezTo>
                  <a:pt x="441277" y="4549"/>
                  <a:pt x="322804" y="5504"/>
                  <a:pt x="204716" y="13648"/>
                </a:cubicBezTo>
                <a:cubicBezTo>
                  <a:pt x="190364" y="14638"/>
                  <a:pt x="159223" y="13648"/>
                  <a:pt x="150125" y="136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895" y="1737630"/>
            <a:ext cx="1281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</a:rPr>
              <a:t>সূর্য</a:t>
            </a:r>
            <a:endParaRPr 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17 0.07754 C -0.02982 -0.025 0.1155 -0.1257 0.29727 -0.14306 C 0.47852 -0.15232 0.6293 -0.08797 0.63086 0.01875 C 0.63138 0.12153 0.48946 0.21875 0.30847 0.23588 C 0.128 0.25254 -0.02343 0.18217 -0.02617 0.07754 Z " pathEditMode="relative" rAng="16020000" ptsTypes="AAAAA">
                                      <p:cBhvr>
                                        <p:cTn id="18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39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254" y="4829836"/>
            <a:ext cx="11639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সূর্যের চারদিকে নির্দিষ্ট কক্ষপথে পৃথিবীর আবর্তনকে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</a:rPr>
              <a:t>বার্ষিক গতি </a:t>
            </a:r>
            <a:r>
              <a:rPr lang="bn-BD" sz="3600" dirty="0" smtClean="0"/>
              <a:t>বলে ।</a:t>
            </a:r>
            <a:endParaRPr lang="en-US" sz="3600" dirty="0"/>
          </a:p>
        </p:txBody>
      </p:sp>
      <p:pic>
        <p:nvPicPr>
          <p:cNvPr id="4" name="goti bb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176" t="7451" r="14183" b="22544"/>
          <a:stretch/>
        </p:blipFill>
        <p:spPr>
          <a:xfrm>
            <a:off x="419099" y="382136"/>
            <a:ext cx="11399861" cy="37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924" y="4830276"/>
            <a:ext cx="1139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সূর্যের চারদিকে একবার ঘুরে আসতে পৃথিবীর </a:t>
            </a:r>
          </a:p>
          <a:p>
            <a:pPr algn="ctr"/>
            <a:r>
              <a:rPr lang="bn-BD" sz="3600" dirty="0" smtClean="0"/>
              <a:t>৩৬৫ দিন ৬ ঘণ্টা সময় লাগে ।</a:t>
            </a:r>
            <a:endParaRPr lang="en-US" sz="3600" dirty="0"/>
          </a:p>
        </p:txBody>
      </p:sp>
      <p:pic>
        <p:nvPicPr>
          <p:cNvPr id="4" name="goti bb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176" t="7451" r="14183" b="22544"/>
          <a:stretch/>
        </p:blipFill>
        <p:spPr>
          <a:xfrm>
            <a:off x="419099" y="382136"/>
            <a:ext cx="11399861" cy="37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670" y="846161"/>
            <a:ext cx="36923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সূর্যের চারদিকে ঘূর্ণনের সাথে সাথে পৃথিবী লাটিমের মতো নিজ অক্ষের উপরে ঘুরছে 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8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69167" y="2316"/>
            <a:ext cx="8349553" cy="67260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0" mute="1">
                <p:cTn id="16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670" y="846161"/>
            <a:ext cx="369233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নিজ অক্ষের উপর পৃথিবীর এই ঘূর্ণায়মান গতিকে পৃথিবীর </a:t>
            </a:r>
            <a:r>
              <a:rPr lang="bn-BD" sz="4400" dirty="0" smtClean="0">
                <a:solidFill>
                  <a:srgbClr val="C00000"/>
                </a:solidFill>
              </a:rPr>
              <a:t>আহ্নিক গতি </a:t>
            </a:r>
            <a:r>
              <a:rPr lang="bn-BD" sz="4400" dirty="0" smtClean="0"/>
              <a:t>বলে 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69167" y="2316"/>
            <a:ext cx="8349553" cy="672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0" mute="1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670" y="846161"/>
            <a:ext cx="36923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নিজ অক্ষে একবার ঘুরে আসতে পৃথিবীর ২৩ ঘণ্টা ৫৬ মিনিট সময় লাগে যা একটি দিনের সমান।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69167" y="2316"/>
            <a:ext cx="8349553" cy="672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0" mute="1">
                <p:cTn id="15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50117" y="0"/>
            <a:ext cx="8349553" cy="672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4070" y="434240"/>
            <a:ext cx="160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</a:rPr>
              <a:t>অক্ষ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359" y="457200"/>
            <a:ext cx="3296791" cy="950936"/>
            <a:chOff x="570359" y="457200"/>
            <a:chExt cx="3296791" cy="95093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70359" y="457200"/>
              <a:ext cx="3296791" cy="950936"/>
            </a:xfrm>
            <a:prstGeom prst="wedgeRoundRectCallout">
              <a:avLst>
                <a:gd name="adj1" fmla="val 85558"/>
                <a:gd name="adj2" fmla="val 7056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0359" y="656046"/>
              <a:ext cx="2609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C000"/>
                  </a:solidFill>
                </a:rPr>
                <a:t>অক্ষরেখা</a:t>
              </a:r>
              <a:endParaRPr lang="en-US" sz="4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499670" y="846161"/>
            <a:ext cx="3692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</a:rPr>
              <a:t>অক্ষ</a:t>
            </a:r>
            <a:r>
              <a:rPr lang="bn-BD" sz="4400" dirty="0" smtClean="0"/>
              <a:t> হলো কোন বস্তুর কেন্দ্র বরাবর ছেদকারী কাল্পনিক রেখা।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69167" y="2316"/>
            <a:ext cx="8349553" cy="672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4070" y="434240"/>
            <a:ext cx="160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</a:rPr>
              <a:t>অক্ষ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359" y="457200"/>
            <a:ext cx="3296791" cy="950936"/>
            <a:chOff x="570359" y="457200"/>
            <a:chExt cx="3296791" cy="95093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70359" y="457200"/>
              <a:ext cx="3296791" cy="950936"/>
            </a:xfrm>
            <a:prstGeom prst="wedgeRoundRectCallout">
              <a:avLst>
                <a:gd name="adj1" fmla="val 85558"/>
                <a:gd name="adj2" fmla="val 7056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0359" y="656046"/>
              <a:ext cx="2609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C000"/>
                  </a:solidFill>
                </a:rPr>
                <a:t>অক্ষরেখা</a:t>
              </a:r>
              <a:endParaRPr lang="en-US" sz="4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40238" y="1408136"/>
            <a:ext cx="145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</a:rPr>
              <a:t>উত্তর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8789" y="5408636"/>
            <a:ext cx="172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</a:rPr>
              <a:t>দক্ষিণ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99670" y="846161"/>
            <a:ext cx="36923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পৃথিবীর </a:t>
            </a:r>
            <a:r>
              <a:rPr lang="bn-BD" sz="4400" dirty="0" smtClean="0">
                <a:solidFill>
                  <a:srgbClr val="C00000"/>
                </a:solidFill>
              </a:rPr>
              <a:t>অক্ষরেখাটি</a:t>
            </a:r>
            <a:r>
              <a:rPr lang="bn-BD" sz="4400" dirty="0" smtClean="0"/>
              <a:t> একে </a:t>
            </a:r>
            <a:r>
              <a:rPr lang="bn-BD" sz="4400" dirty="0" smtClean="0">
                <a:solidFill>
                  <a:srgbClr val="C00000"/>
                </a:solidFill>
              </a:rPr>
              <a:t>উত্তর-দক্ষিণ </a:t>
            </a:r>
            <a:r>
              <a:rPr lang="bn-BD" sz="4400" dirty="0" smtClean="0"/>
              <a:t>মেরু বরাবর ছেদ করেছে 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20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7" grpId="0"/>
      <p:bldP spid="20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9670" y="846161"/>
            <a:ext cx="3692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পৃথিবীর অক্ষরেখাটি কিছুটা হেলে রয়েছে </a:t>
            </a:r>
            <a:r>
              <a:rPr lang="bn-BD" sz="4400" dirty="0"/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1" name="goti aa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4943" t="4594" r="17011" b="22017"/>
          <a:stretch/>
        </p:blipFill>
        <p:spPr>
          <a:xfrm>
            <a:off x="169167" y="2316"/>
            <a:ext cx="8349553" cy="67260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900" y="457200"/>
            <a:ext cx="3752850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1100" y="284186"/>
            <a:ext cx="3219449" cy="11239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38750" y="590550"/>
            <a:ext cx="457200" cy="817586"/>
          </a:xfrm>
          <a:prstGeom prst="line">
            <a:avLst/>
          </a:prstGeom>
          <a:ln w="9842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343400" y="423222"/>
            <a:ext cx="933450" cy="1291278"/>
          </a:xfrm>
          <a:custGeom>
            <a:avLst/>
            <a:gdLst>
              <a:gd name="connsiteX0" fmla="*/ 57150 w 933450"/>
              <a:gd name="connsiteY0" fmla="*/ 14928 h 1291278"/>
              <a:gd name="connsiteX1" fmla="*/ 57150 w 933450"/>
              <a:gd name="connsiteY1" fmla="*/ 14928 h 1291278"/>
              <a:gd name="connsiteX2" fmla="*/ 19050 w 933450"/>
              <a:gd name="connsiteY2" fmla="*/ 929328 h 1291278"/>
              <a:gd name="connsiteX3" fmla="*/ 0 w 933450"/>
              <a:gd name="connsiteY3" fmla="*/ 1024578 h 1291278"/>
              <a:gd name="connsiteX4" fmla="*/ 76200 w 933450"/>
              <a:gd name="connsiteY4" fmla="*/ 1234128 h 1291278"/>
              <a:gd name="connsiteX5" fmla="*/ 133350 w 933450"/>
              <a:gd name="connsiteY5" fmla="*/ 1253178 h 1291278"/>
              <a:gd name="connsiteX6" fmla="*/ 495300 w 933450"/>
              <a:gd name="connsiteY6" fmla="*/ 1253178 h 1291278"/>
              <a:gd name="connsiteX7" fmla="*/ 552450 w 933450"/>
              <a:gd name="connsiteY7" fmla="*/ 1291278 h 1291278"/>
              <a:gd name="connsiteX8" fmla="*/ 628650 w 933450"/>
              <a:gd name="connsiteY8" fmla="*/ 1272228 h 1291278"/>
              <a:gd name="connsiteX9" fmla="*/ 647700 w 933450"/>
              <a:gd name="connsiteY9" fmla="*/ 1196028 h 1291278"/>
              <a:gd name="connsiteX10" fmla="*/ 685800 w 933450"/>
              <a:gd name="connsiteY10" fmla="*/ 1081728 h 1291278"/>
              <a:gd name="connsiteX11" fmla="*/ 723900 w 933450"/>
              <a:gd name="connsiteY11" fmla="*/ 929328 h 1291278"/>
              <a:gd name="connsiteX12" fmla="*/ 762000 w 933450"/>
              <a:gd name="connsiteY12" fmla="*/ 815028 h 1291278"/>
              <a:gd name="connsiteX13" fmla="*/ 800100 w 933450"/>
              <a:gd name="connsiteY13" fmla="*/ 681678 h 1291278"/>
              <a:gd name="connsiteX14" fmla="*/ 838200 w 933450"/>
              <a:gd name="connsiteY14" fmla="*/ 624528 h 1291278"/>
              <a:gd name="connsiteX15" fmla="*/ 857250 w 933450"/>
              <a:gd name="connsiteY15" fmla="*/ 567378 h 1291278"/>
              <a:gd name="connsiteX16" fmla="*/ 895350 w 933450"/>
              <a:gd name="connsiteY16" fmla="*/ 510228 h 1291278"/>
              <a:gd name="connsiteX17" fmla="*/ 933450 w 933450"/>
              <a:gd name="connsiteY17" fmla="*/ 338778 h 1291278"/>
              <a:gd name="connsiteX18" fmla="*/ 914400 w 933450"/>
              <a:gd name="connsiteY18" fmla="*/ 129228 h 1291278"/>
              <a:gd name="connsiteX19" fmla="*/ 781050 w 933450"/>
              <a:gd name="connsiteY19" fmla="*/ 72078 h 1291278"/>
              <a:gd name="connsiteX20" fmla="*/ 666750 w 933450"/>
              <a:gd name="connsiteY20" fmla="*/ 33978 h 1291278"/>
              <a:gd name="connsiteX21" fmla="*/ 76200 w 933450"/>
              <a:gd name="connsiteY21" fmla="*/ 110178 h 1291278"/>
              <a:gd name="connsiteX22" fmla="*/ 38100 w 933450"/>
              <a:gd name="connsiteY22" fmla="*/ 148278 h 1291278"/>
              <a:gd name="connsiteX23" fmla="*/ 76200 w 933450"/>
              <a:gd name="connsiteY23" fmla="*/ 300678 h 129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33450" h="1291278">
                <a:moveTo>
                  <a:pt x="57150" y="14928"/>
                </a:moveTo>
                <a:lnTo>
                  <a:pt x="57150" y="14928"/>
                </a:lnTo>
                <a:cubicBezTo>
                  <a:pt x="49774" y="295215"/>
                  <a:pt x="58588" y="632790"/>
                  <a:pt x="19050" y="929328"/>
                </a:cubicBezTo>
                <a:cubicBezTo>
                  <a:pt x="14771" y="961423"/>
                  <a:pt x="6350" y="992828"/>
                  <a:pt x="0" y="1024578"/>
                </a:cubicBezTo>
                <a:cubicBezTo>
                  <a:pt x="16408" y="1172249"/>
                  <a:pt x="-26736" y="1182660"/>
                  <a:pt x="76200" y="1234128"/>
                </a:cubicBezTo>
                <a:cubicBezTo>
                  <a:pt x="94161" y="1243108"/>
                  <a:pt x="114300" y="1246828"/>
                  <a:pt x="133350" y="1253178"/>
                </a:cubicBezTo>
                <a:cubicBezTo>
                  <a:pt x="277625" y="1238750"/>
                  <a:pt x="353629" y="1217760"/>
                  <a:pt x="495300" y="1253178"/>
                </a:cubicBezTo>
                <a:cubicBezTo>
                  <a:pt x="517512" y="1258731"/>
                  <a:pt x="533400" y="1278578"/>
                  <a:pt x="552450" y="1291278"/>
                </a:cubicBezTo>
                <a:cubicBezTo>
                  <a:pt x="577850" y="1284928"/>
                  <a:pt x="610137" y="1290741"/>
                  <a:pt x="628650" y="1272228"/>
                </a:cubicBezTo>
                <a:cubicBezTo>
                  <a:pt x="647163" y="1253715"/>
                  <a:pt x="640177" y="1221106"/>
                  <a:pt x="647700" y="1196028"/>
                </a:cubicBezTo>
                <a:cubicBezTo>
                  <a:pt x="659240" y="1157561"/>
                  <a:pt x="673100" y="1119828"/>
                  <a:pt x="685800" y="1081728"/>
                </a:cubicBezTo>
                <a:cubicBezTo>
                  <a:pt x="743602" y="908321"/>
                  <a:pt x="654936" y="1182197"/>
                  <a:pt x="723900" y="929328"/>
                </a:cubicBezTo>
                <a:cubicBezTo>
                  <a:pt x="734467" y="890582"/>
                  <a:pt x="752260" y="853990"/>
                  <a:pt x="762000" y="815028"/>
                </a:cubicBezTo>
                <a:cubicBezTo>
                  <a:pt x="768104" y="790613"/>
                  <a:pt x="786435" y="709007"/>
                  <a:pt x="800100" y="681678"/>
                </a:cubicBezTo>
                <a:cubicBezTo>
                  <a:pt x="810339" y="661200"/>
                  <a:pt x="827961" y="645006"/>
                  <a:pt x="838200" y="624528"/>
                </a:cubicBezTo>
                <a:cubicBezTo>
                  <a:pt x="847180" y="606567"/>
                  <a:pt x="848270" y="585339"/>
                  <a:pt x="857250" y="567378"/>
                </a:cubicBezTo>
                <a:cubicBezTo>
                  <a:pt x="867489" y="546900"/>
                  <a:pt x="885111" y="530706"/>
                  <a:pt x="895350" y="510228"/>
                </a:cubicBezTo>
                <a:cubicBezTo>
                  <a:pt x="918798" y="463331"/>
                  <a:pt x="926133" y="382678"/>
                  <a:pt x="933450" y="338778"/>
                </a:cubicBezTo>
                <a:cubicBezTo>
                  <a:pt x="927100" y="268928"/>
                  <a:pt x="935027" y="196264"/>
                  <a:pt x="914400" y="129228"/>
                </a:cubicBezTo>
                <a:cubicBezTo>
                  <a:pt x="903130" y="92602"/>
                  <a:pt x="802084" y="78388"/>
                  <a:pt x="781050" y="72078"/>
                </a:cubicBezTo>
                <a:cubicBezTo>
                  <a:pt x="742583" y="60538"/>
                  <a:pt x="666750" y="33978"/>
                  <a:pt x="666750" y="33978"/>
                </a:cubicBezTo>
                <a:cubicBezTo>
                  <a:pt x="-140828" y="61826"/>
                  <a:pt x="245367" y="-101280"/>
                  <a:pt x="76200" y="110178"/>
                </a:cubicBezTo>
                <a:cubicBezTo>
                  <a:pt x="64980" y="124203"/>
                  <a:pt x="50800" y="135578"/>
                  <a:pt x="38100" y="148278"/>
                </a:cubicBezTo>
                <a:lnTo>
                  <a:pt x="76200" y="300678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286250" y="723900"/>
            <a:ext cx="266922" cy="572179"/>
          </a:xfrm>
          <a:custGeom>
            <a:avLst/>
            <a:gdLst>
              <a:gd name="connsiteX0" fmla="*/ 76200 w 266922"/>
              <a:gd name="connsiteY0" fmla="*/ 0 h 572179"/>
              <a:gd name="connsiteX1" fmla="*/ 76200 w 266922"/>
              <a:gd name="connsiteY1" fmla="*/ 0 h 572179"/>
              <a:gd name="connsiteX2" fmla="*/ 57150 w 266922"/>
              <a:gd name="connsiteY2" fmla="*/ 171450 h 572179"/>
              <a:gd name="connsiteX3" fmla="*/ 38100 w 266922"/>
              <a:gd name="connsiteY3" fmla="*/ 228600 h 572179"/>
              <a:gd name="connsiteX4" fmla="*/ 0 w 266922"/>
              <a:gd name="connsiteY4" fmla="*/ 361950 h 572179"/>
              <a:gd name="connsiteX5" fmla="*/ 76200 w 266922"/>
              <a:gd name="connsiteY5" fmla="*/ 571500 h 572179"/>
              <a:gd name="connsiteX6" fmla="*/ 190500 w 266922"/>
              <a:gd name="connsiteY6" fmla="*/ 552450 h 572179"/>
              <a:gd name="connsiteX7" fmla="*/ 266700 w 266922"/>
              <a:gd name="connsiteY7" fmla="*/ 438150 h 572179"/>
              <a:gd name="connsiteX8" fmla="*/ 209550 w 266922"/>
              <a:gd name="connsiteY8" fmla="*/ 114300 h 572179"/>
              <a:gd name="connsiteX9" fmla="*/ 171450 w 266922"/>
              <a:gd name="connsiteY9" fmla="*/ 38100 h 572179"/>
              <a:gd name="connsiteX10" fmla="*/ 76200 w 266922"/>
              <a:gd name="connsiteY10" fmla="*/ 0 h 57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22" h="572179">
                <a:moveTo>
                  <a:pt x="76200" y="0"/>
                </a:moveTo>
                <a:lnTo>
                  <a:pt x="76200" y="0"/>
                </a:lnTo>
                <a:cubicBezTo>
                  <a:pt x="69850" y="57150"/>
                  <a:pt x="66603" y="114731"/>
                  <a:pt x="57150" y="171450"/>
                </a:cubicBezTo>
                <a:cubicBezTo>
                  <a:pt x="53849" y="191257"/>
                  <a:pt x="43617" y="209292"/>
                  <a:pt x="38100" y="228600"/>
                </a:cubicBezTo>
                <a:cubicBezTo>
                  <a:pt x="-9740" y="396042"/>
                  <a:pt x="45675" y="224924"/>
                  <a:pt x="0" y="361950"/>
                </a:cubicBezTo>
                <a:cubicBezTo>
                  <a:pt x="5097" y="407827"/>
                  <a:pt x="-22232" y="560563"/>
                  <a:pt x="76200" y="571500"/>
                </a:cubicBezTo>
                <a:cubicBezTo>
                  <a:pt x="114589" y="575765"/>
                  <a:pt x="152400" y="558800"/>
                  <a:pt x="190500" y="552450"/>
                </a:cubicBezTo>
                <a:cubicBezTo>
                  <a:pt x="215900" y="514350"/>
                  <a:pt x="270846" y="483752"/>
                  <a:pt x="266700" y="438150"/>
                </a:cubicBezTo>
                <a:cubicBezTo>
                  <a:pt x="255711" y="317272"/>
                  <a:pt x="263132" y="221464"/>
                  <a:pt x="209550" y="114300"/>
                </a:cubicBezTo>
                <a:cubicBezTo>
                  <a:pt x="196850" y="88900"/>
                  <a:pt x="187956" y="61208"/>
                  <a:pt x="171450" y="38100"/>
                </a:cubicBezTo>
                <a:cubicBezTo>
                  <a:pt x="155791" y="16177"/>
                  <a:pt x="92075" y="6350"/>
                  <a:pt x="762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72200" y="4591050"/>
            <a:ext cx="1619250" cy="1200150"/>
          </a:xfrm>
          <a:custGeom>
            <a:avLst/>
            <a:gdLst>
              <a:gd name="connsiteX0" fmla="*/ 19050 w 1619250"/>
              <a:gd name="connsiteY0" fmla="*/ 419100 h 1200150"/>
              <a:gd name="connsiteX1" fmla="*/ 19050 w 1619250"/>
              <a:gd name="connsiteY1" fmla="*/ 419100 h 1200150"/>
              <a:gd name="connsiteX2" fmla="*/ 266700 w 1619250"/>
              <a:gd name="connsiteY2" fmla="*/ 647700 h 1200150"/>
              <a:gd name="connsiteX3" fmla="*/ 342900 w 1619250"/>
              <a:gd name="connsiteY3" fmla="*/ 762000 h 1200150"/>
              <a:gd name="connsiteX4" fmla="*/ 381000 w 1619250"/>
              <a:gd name="connsiteY4" fmla="*/ 819150 h 1200150"/>
              <a:gd name="connsiteX5" fmla="*/ 438150 w 1619250"/>
              <a:gd name="connsiteY5" fmla="*/ 876300 h 1200150"/>
              <a:gd name="connsiteX6" fmla="*/ 476250 w 1619250"/>
              <a:gd name="connsiteY6" fmla="*/ 933450 h 1200150"/>
              <a:gd name="connsiteX7" fmla="*/ 609600 w 1619250"/>
              <a:gd name="connsiteY7" fmla="*/ 1028700 h 1200150"/>
              <a:gd name="connsiteX8" fmla="*/ 685800 w 1619250"/>
              <a:gd name="connsiteY8" fmla="*/ 1066800 h 1200150"/>
              <a:gd name="connsiteX9" fmla="*/ 742950 w 1619250"/>
              <a:gd name="connsiteY9" fmla="*/ 1104900 h 1200150"/>
              <a:gd name="connsiteX10" fmla="*/ 895350 w 1619250"/>
              <a:gd name="connsiteY10" fmla="*/ 1200150 h 1200150"/>
              <a:gd name="connsiteX11" fmla="*/ 1047750 w 1619250"/>
              <a:gd name="connsiteY11" fmla="*/ 1143000 h 1200150"/>
              <a:gd name="connsiteX12" fmla="*/ 1162050 w 1619250"/>
              <a:gd name="connsiteY12" fmla="*/ 1104900 h 1200150"/>
              <a:gd name="connsiteX13" fmla="*/ 1295400 w 1619250"/>
              <a:gd name="connsiteY13" fmla="*/ 1028700 h 1200150"/>
              <a:gd name="connsiteX14" fmla="*/ 1352550 w 1619250"/>
              <a:gd name="connsiteY14" fmla="*/ 1009650 h 1200150"/>
              <a:gd name="connsiteX15" fmla="*/ 1409700 w 1619250"/>
              <a:gd name="connsiteY15" fmla="*/ 971550 h 1200150"/>
              <a:gd name="connsiteX16" fmla="*/ 1524000 w 1619250"/>
              <a:gd name="connsiteY16" fmla="*/ 914400 h 1200150"/>
              <a:gd name="connsiteX17" fmla="*/ 1562100 w 1619250"/>
              <a:gd name="connsiteY17" fmla="*/ 857250 h 1200150"/>
              <a:gd name="connsiteX18" fmla="*/ 1619250 w 1619250"/>
              <a:gd name="connsiteY18" fmla="*/ 742950 h 1200150"/>
              <a:gd name="connsiteX19" fmla="*/ 1581150 w 1619250"/>
              <a:gd name="connsiteY19" fmla="*/ 476250 h 1200150"/>
              <a:gd name="connsiteX20" fmla="*/ 1504950 w 1619250"/>
              <a:gd name="connsiteY20" fmla="*/ 361950 h 1200150"/>
              <a:gd name="connsiteX21" fmla="*/ 1485900 w 1619250"/>
              <a:gd name="connsiteY21" fmla="*/ 304800 h 1200150"/>
              <a:gd name="connsiteX22" fmla="*/ 1371600 w 1619250"/>
              <a:gd name="connsiteY22" fmla="*/ 190500 h 1200150"/>
              <a:gd name="connsiteX23" fmla="*/ 1333500 w 1619250"/>
              <a:gd name="connsiteY23" fmla="*/ 133350 h 1200150"/>
              <a:gd name="connsiteX24" fmla="*/ 1257300 w 1619250"/>
              <a:gd name="connsiteY24" fmla="*/ 95250 h 1200150"/>
              <a:gd name="connsiteX25" fmla="*/ 1085850 w 1619250"/>
              <a:gd name="connsiteY25" fmla="*/ 0 h 1200150"/>
              <a:gd name="connsiteX26" fmla="*/ 762000 w 1619250"/>
              <a:gd name="connsiteY26" fmla="*/ 19050 h 1200150"/>
              <a:gd name="connsiteX27" fmla="*/ 685800 w 1619250"/>
              <a:gd name="connsiteY27" fmla="*/ 38100 h 1200150"/>
              <a:gd name="connsiteX28" fmla="*/ 590550 w 1619250"/>
              <a:gd name="connsiteY28" fmla="*/ 57150 h 1200150"/>
              <a:gd name="connsiteX29" fmla="*/ 514350 w 1619250"/>
              <a:gd name="connsiteY29" fmla="*/ 76200 h 1200150"/>
              <a:gd name="connsiteX30" fmla="*/ 342900 w 1619250"/>
              <a:gd name="connsiteY30" fmla="*/ 114300 h 1200150"/>
              <a:gd name="connsiteX31" fmla="*/ 285750 w 1619250"/>
              <a:gd name="connsiteY31" fmla="*/ 133350 h 1200150"/>
              <a:gd name="connsiteX32" fmla="*/ 152400 w 1619250"/>
              <a:gd name="connsiteY32" fmla="*/ 228600 h 1200150"/>
              <a:gd name="connsiteX33" fmla="*/ 114300 w 1619250"/>
              <a:gd name="connsiteY33" fmla="*/ 285750 h 1200150"/>
              <a:gd name="connsiteX34" fmla="*/ 76200 w 1619250"/>
              <a:gd name="connsiteY34" fmla="*/ 361950 h 1200150"/>
              <a:gd name="connsiteX35" fmla="*/ 57150 w 1619250"/>
              <a:gd name="connsiteY35" fmla="*/ 438150 h 1200150"/>
              <a:gd name="connsiteX36" fmla="*/ 38100 w 1619250"/>
              <a:gd name="connsiteY36" fmla="*/ 495300 h 1200150"/>
              <a:gd name="connsiteX37" fmla="*/ 0 w 1619250"/>
              <a:gd name="connsiteY37" fmla="*/ 647700 h 1200150"/>
              <a:gd name="connsiteX38" fmla="*/ 476250 w 1619250"/>
              <a:gd name="connsiteY38" fmla="*/ 83820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19250" h="1200150">
                <a:moveTo>
                  <a:pt x="19050" y="419100"/>
                </a:moveTo>
                <a:lnTo>
                  <a:pt x="19050" y="419100"/>
                </a:lnTo>
                <a:cubicBezTo>
                  <a:pt x="225739" y="625789"/>
                  <a:pt x="134830" y="559787"/>
                  <a:pt x="266700" y="647700"/>
                </a:cubicBezTo>
                <a:lnTo>
                  <a:pt x="342900" y="762000"/>
                </a:lnTo>
                <a:cubicBezTo>
                  <a:pt x="355600" y="781050"/>
                  <a:pt x="364811" y="802961"/>
                  <a:pt x="381000" y="819150"/>
                </a:cubicBezTo>
                <a:cubicBezTo>
                  <a:pt x="400050" y="838200"/>
                  <a:pt x="420903" y="855604"/>
                  <a:pt x="438150" y="876300"/>
                </a:cubicBezTo>
                <a:cubicBezTo>
                  <a:pt x="452807" y="893889"/>
                  <a:pt x="460061" y="917261"/>
                  <a:pt x="476250" y="933450"/>
                </a:cubicBezTo>
                <a:cubicBezTo>
                  <a:pt x="489879" y="947079"/>
                  <a:pt x="584361" y="1014278"/>
                  <a:pt x="609600" y="1028700"/>
                </a:cubicBezTo>
                <a:cubicBezTo>
                  <a:pt x="634256" y="1042789"/>
                  <a:pt x="661144" y="1052711"/>
                  <a:pt x="685800" y="1066800"/>
                </a:cubicBezTo>
                <a:cubicBezTo>
                  <a:pt x="705679" y="1078159"/>
                  <a:pt x="723071" y="1093541"/>
                  <a:pt x="742950" y="1104900"/>
                </a:cubicBezTo>
                <a:cubicBezTo>
                  <a:pt x="889387" y="1188578"/>
                  <a:pt x="749654" y="1090878"/>
                  <a:pt x="895350" y="1200150"/>
                </a:cubicBezTo>
                <a:cubicBezTo>
                  <a:pt x="1121162" y="1154988"/>
                  <a:pt x="887213" y="1214350"/>
                  <a:pt x="1047750" y="1143000"/>
                </a:cubicBezTo>
                <a:cubicBezTo>
                  <a:pt x="1084450" y="1126689"/>
                  <a:pt x="1128634" y="1127177"/>
                  <a:pt x="1162050" y="1104900"/>
                </a:cubicBezTo>
                <a:cubicBezTo>
                  <a:pt x="1219445" y="1066636"/>
                  <a:pt x="1227725" y="1057703"/>
                  <a:pt x="1295400" y="1028700"/>
                </a:cubicBezTo>
                <a:cubicBezTo>
                  <a:pt x="1313857" y="1020790"/>
                  <a:pt x="1334589" y="1018630"/>
                  <a:pt x="1352550" y="1009650"/>
                </a:cubicBezTo>
                <a:cubicBezTo>
                  <a:pt x="1373028" y="999411"/>
                  <a:pt x="1389222" y="981789"/>
                  <a:pt x="1409700" y="971550"/>
                </a:cubicBezTo>
                <a:cubicBezTo>
                  <a:pt x="1567441" y="892680"/>
                  <a:pt x="1360216" y="1023589"/>
                  <a:pt x="1524000" y="914400"/>
                </a:cubicBezTo>
                <a:cubicBezTo>
                  <a:pt x="1536700" y="895350"/>
                  <a:pt x="1551861" y="877728"/>
                  <a:pt x="1562100" y="857250"/>
                </a:cubicBezTo>
                <a:cubicBezTo>
                  <a:pt x="1640970" y="699509"/>
                  <a:pt x="1510061" y="906734"/>
                  <a:pt x="1619250" y="742950"/>
                </a:cubicBezTo>
                <a:cubicBezTo>
                  <a:pt x="1618635" y="736798"/>
                  <a:pt x="1607046" y="528042"/>
                  <a:pt x="1581150" y="476250"/>
                </a:cubicBezTo>
                <a:cubicBezTo>
                  <a:pt x="1560672" y="435294"/>
                  <a:pt x="1519430" y="405391"/>
                  <a:pt x="1504950" y="361950"/>
                </a:cubicBezTo>
                <a:cubicBezTo>
                  <a:pt x="1498600" y="342900"/>
                  <a:pt x="1498228" y="320651"/>
                  <a:pt x="1485900" y="304800"/>
                </a:cubicBezTo>
                <a:cubicBezTo>
                  <a:pt x="1452820" y="262268"/>
                  <a:pt x="1401488" y="235332"/>
                  <a:pt x="1371600" y="190500"/>
                </a:cubicBezTo>
                <a:cubicBezTo>
                  <a:pt x="1358900" y="171450"/>
                  <a:pt x="1351089" y="148007"/>
                  <a:pt x="1333500" y="133350"/>
                </a:cubicBezTo>
                <a:cubicBezTo>
                  <a:pt x="1311684" y="115170"/>
                  <a:pt x="1281651" y="109861"/>
                  <a:pt x="1257300" y="95250"/>
                </a:cubicBezTo>
                <a:cubicBezTo>
                  <a:pt x="1093540" y="-3006"/>
                  <a:pt x="1200803" y="38318"/>
                  <a:pt x="1085850" y="0"/>
                </a:cubicBezTo>
                <a:cubicBezTo>
                  <a:pt x="977900" y="6350"/>
                  <a:pt x="869649" y="8798"/>
                  <a:pt x="762000" y="19050"/>
                </a:cubicBezTo>
                <a:cubicBezTo>
                  <a:pt x="735936" y="21532"/>
                  <a:pt x="711358" y="32420"/>
                  <a:pt x="685800" y="38100"/>
                </a:cubicBezTo>
                <a:cubicBezTo>
                  <a:pt x="654192" y="45124"/>
                  <a:pt x="622158" y="50126"/>
                  <a:pt x="590550" y="57150"/>
                </a:cubicBezTo>
                <a:cubicBezTo>
                  <a:pt x="564992" y="62830"/>
                  <a:pt x="539908" y="70520"/>
                  <a:pt x="514350" y="76200"/>
                </a:cubicBezTo>
                <a:cubicBezTo>
                  <a:pt x="425963" y="95842"/>
                  <a:pt x="424203" y="91071"/>
                  <a:pt x="342900" y="114300"/>
                </a:cubicBezTo>
                <a:cubicBezTo>
                  <a:pt x="323592" y="119817"/>
                  <a:pt x="303711" y="124370"/>
                  <a:pt x="285750" y="133350"/>
                </a:cubicBezTo>
                <a:cubicBezTo>
                  <a:pt x="264117" y="144167"/>
                  <a:pt x="161029" y="219971"/>
                  <a:pt x="152400" y="228600"/>
                </a:cubicBezTo>
                <a:cubicBezTo>
                  <a:pt x="136211" y="244789"/>
                  <a:pt x="125659" y="265871"/>
                  <a:pt x="114300" y="285750"/>
                </a:cubicBezTo>
                <a:cubicBezTo>
                  <a:pt x="100211" y="310406"/>
                  <a:pt x="86171" y="335360"/>
                  <a:pt x="76200" y="361950"/>
                </a:cubicBezTo>
                <a:cubicBezTo>
                  <a:pt x="67007" y="386465"/>
                  <a:pt x="64343" y="412976"/>
                  <a:pt x="57150" y="438150"/>
                </a:cubicBezTo>
                <a:cubicBezTo>
                  <a:pt x="51633" y="457458"/>
                  <a:pt x="44450" y="476250"/>
                  <a:pt x="38100" y="495300"/>
                </a:cubicBezTo>
                <a:cubicBezTo>
                  <a:pt x="18058" y="675675"/>
                  <a:pt x="59710" y="707410"/>
                  <a:pt x="0" y="647700"/>
                </a:cubicBezTo>
                <a:lnTo>
                  <a:pt x="476250" y="838200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168788" y="5268036"/>
            <a:ext cx="1727425" cy="1105468"/>
          </a:xfrm>
          <a:custGeom>
            <a:avLst/>
            <a:gdLst>
              <a:gd name="connsiteX0" fmla="*/ 81887 w 1727425"/>
              <a:gd name="connsiteY0" fmla="*/ 13648 h 1105468"/>
              <a:gd name="connsiteX1" fmla="*/ 81887 w 1727425"/>
              <a:gd name="connsiteY1" fmla="*/ 13648 h 1105468"/>
              <a:gd name="connsiteX2" fmla="*/ 68239 w 1727425"/>
              <a:gd name="connsiteY2" fmla="*/ 573206 h 1105468"/>
              <a:gd name="connsiteX3" fmla="*/ 95534 w 1727425"/>
              <a:gd name="connsiteY3" fmla="*/ 668740 h 1105468"/>
              <a:gd name="connsiteX4" fmla="*/ 122830 w 1727425"/>
              <a:gd name="connsiteY4" fmla="*/ 709683 h 1105468"/>
              <a:gd name="connsiteX5" fmla="*/ 177421 w 1727425"/>
              <a:gd name="connsiteY5" fmla="*/ 777922 h 1105468"/>
              <a:gd name="connsiteX6" fmla="*/ 232012 w 1727425"/>
              <a:gd name="connsiteY6" fmla="*/ 859809 h 1105468"/>
              <a:gd name="connsiteX7" fmla="*/ 286603 w 1727425"/>
              <a:gd name="connsiteY7" fmla="*/ 887104 h 1105468"/>
              <a:gd name="connsiteX8" fmla="*/ 368490 w 1727425"/>
              <a:gd name="connsiteY8" fmla="*/ 914400 h 1105468"/>
              <a:gd name="connsiteX9" fmla="*/ 586854 w 1727425"/>
              <a:gd name="connsiteY9" fmla="*/ 955343 h 1105468"/>
              <a:gd name="connsiteX10" fmla="*/ 777922 w 1727425"/>
              <a:gd name="connsiteY10" fmla="*/ 996286 h 1105468"/>
              <a:gd name="connsiteX11" fmla="*/ 873457 w 1727425"/>
              <a:gd name="connsiteY11" fmla="*/ 1023582 h 1105468"/>
              <a:gd name="connsiteX12" fmla="*/ 996287 w 1727425"/>
              <a:gd name="connsiteY12" fmla="*/ 1037230 h 1105468"/>
              <a:gd name="connsiteX13" fmla="*/ 1050878 w 1727425"/>
              <a:gd name="connsiteY13" fmla="*/ 1050877 h 1105468"/>
              <a:gd name="connsiteX14" fmla="*/ 1187355 w 1727425"/>
              <a:gd name="connsiteY14" fmla="*/ 1078173 h 1105468"/>
              <a:gd name="connsiteX15" fmla="*/ 1269242 w 1727425"/>
              <a:gd name="connsiteY15" fmla="*/ 1105468 h 1105468"/>
              <a:gd name="connsiteX16" fmla="*/ 1419367 w 1727425"/>
              <a:gd name="connsiteY16" fmla="*/ 1091821 h 1105468"/>
              <a:gd name="connsiteX17" fmla="*/ 1501254 w 1727425"/>
              <a:gd name="connsiteY17" fmla="*/ 1064525 h 1105468"/>
              <a:gd name="connsiteX18" fmla="*/ 1542197 w 1727425"/>
              <a:gd name="connsiteY18" fmla="*/ 1050877 h 1105468"/>
              <a:gd name="connsiteX19" fmla="*/ 1596788 w 1727425"/>
              <a:gd name="connsiteY19" fmla="*/ 1009934 h 1105468"/>
              <a:gd name="connsiteX20" fmla="*/ 1637731 w 1727425"/>
              <a:gd name="connsiteY20" fmla="*/ 982639 h 1105468"/>
              <a:gd name="connsiteX21" fmla="*/ 1692322 w 1727425"/>
              <a:gd name="connsiteY21" fmla="*/ 928048 h 1105468"/>
              <a:gd name="connsiteX22" fmla="*/ 1705970 w 1727425"/>
              <a:gd name="connsiteY22" fmla="*/ 627797 h 1105468"/>
              <a:gd name="connsiteX23" fmla="*/ 1651379 w 1727425"/>
              <a:gd name="connsiteY23" fmla="*/ 532263 h 1105468"/>
              <a:gd name="connsiteX24" fmla="*/ 1583140 w 1727425"/>
              <a:gd name="connsiteY24" fmla="*/ 368489 h 1105468"/>
              <a:gd name="connsiteX25" fmla="*/ 1501254 w 1727425"/>
              <a:gd name="connsiteY25" fmla="*/ 286603 h 1105468"/>
              <a:gd name="connsiteX26" fmla="*/ 1419367 w 1727425"/>
              <a:gd name="connsiteY26" fmla="*/ 218364 h 1105468"/>
              <a:gd name="connsiteX27" fmla="*/ 1378424 w 1727425"/>
              <a:gd name="connsiteY27" fmla="*/ 191068 h 1105468"/>
              <a:gd name="connsiteX28" fmla="*/ 1296537 w 1727425"/>
              <a:gd name="connsiteY28" fmla="*/ 150125 h 1105468"/>
              <a:gd name="connsiteX29" fmla="*/ 1201003 w 1727425"/>
              <a:gd name="connsiteY29" fmla="*/ 81886 h 1105468"/>
              <a:gd name="connsiteX30" fmla="*/ 1146412 w 1727425"/>
              <a:gd name="connsiteY30" fmla="*/ 68239 h 1105468"/>
              <a:gd name="connsiteX31" fmla="*/ 996287 w 1727425"/>
              <a:gd name="connsiteY31" fmla="*/ 40943 h 1105468"/>
              <a:gd name="connsiteX32" fmla="*/ 846161 w 1727425"/>
              <a:gd name="connsiteY32" fmla="*/ 13648 h 1105468"/>
              <a:gd name="connsiteX33" fmla="*/ 777922 w 1727425"/>
              <a:gd name="connsiteY33" fmla="*/ 0 h 1105468"/>
              <a:gd name="connsiteX34" fmla="*/ 245660 w 1727425"/>
              <a:gd name="connsiteY34" fmla="*/ 13648 h 1105468"/>
              <a:gd name="connsiteX35" fmla="*/ 163773 w 1727425"/>
              <a:gd name="connsiteY35" fmla="*/ 54591 h 1105468"/>
              <a:gd name="connsiteX36" fmla="*/ 68239 w 1727425"/>
              <a:gd name="connsiteY36" fmla="*/ 95534 h 1105468"/>
              <a:gd name="connsiteX37" fmla="*/ 27296 w 1727425"/>
              <a:gd name="connsiteY37" fmla="*/ 122830 h 1105468"/>
              <a:gd name="connsiteX38" fmla="*/ 0 w 1727425"/>
              <a:gd name="connsiteY38" fmla="*/ 136477 h 1105468"/>
              <a:gd name="connsiteX39" fmla="*/ 109182 w 1727425"/>
              <a:gd name="connsiteY39" fmla="*/ 354842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27425" h="1105468">
                <a:moveTo>
                  <a:pt x="81887" y="13648"/>
                </a:moveTo>
                <a:lnTo>
                  <a:pt x="81887" y="13648"/>
                </a:lnTo>
                <a:cubicBezTo>
                  <a:pt x="29906" y="273548"/>
                  <a:pt x="44009" y="149186"/>
                  <a:pt x="68239" y="573206"/>
                </a:cubicBezTo>
                <a:cubicBezTo>
                  <a:pt x="68803" y="583076"/>
                  <a:pt x="88667" y="655005"/>
                  <a:pt x="95534" y="668740"/>
                </a:cubicBezTo>
                <a:cubicBezTo>
                  <a:pt x="102869" y="683411"/>
                  <a:pt x="113731" y="696035"/>
                  <a:pt x="122830" y="709683"/>
                </a:cubicBezTo>
                <a:cubicBezTo>
                  <a:pt x="153565" y="801888"/>
                  <a:pt x="110940" y="701944"/>
                  <a:pt x="177421" y="777922"/>
                </a:cubicBezTo>
                <a:cubicBezTo>
                  <a:pt x="199023" y="802610"/>
                  <a:pt x="202670" y="845138"/>
                  <a:pt x="232012" y="859809"/>
                </a:cubicBezTo>
                <a:cubicBezTo>
                  <a:pt x="250209" y="868907"/>
                  <a:pt x="267713" y="879548"/>
                  <a:pt x="286603" y="887104"/>
                </a:cubicBezTo>
                <a:cubicBezTo>
                  <a:pt x="313317" y="897790"/>
                  <a:pt x="340277" y="908757"/>
                  <a:pt x="368490" y="914400"/>
                </a:cubicBezTo>
                <a:cubicBezTo>
                  <a:pt x="532102" y="947122"/>
                  <a:pt x="459205" y="934068"/>
                  <a:pt x="586854" y="955343"/>
                </a:cubicBezTo>
                <a:cubicBezTo>
                  <a:pt x="703535" y="994238"/>
                  <a:pt x="640190" y="979070"/>
                  <a:pt x="777922" y="996286"/>
                </a:cubicBezTo>
                <a:cubicBezTo>
                  <a:pt x="808495" y="1006477"/>
                  <a:pt x="841633" y="1018686"/>
                  <a:pt x="873457" y="1023582"/>
                </a:cubicBezTo>
                <a:cubicBezTo>
                  <a:pt x="914173" y="1029846"/>
                  <a:pt x="955344" y="1032681"/>
                  <a:pt x="996287" y="1037230"/>
                </a:cubicBezTo>
                <a:cubicBezTo>
                  <a:pt x="1014484" y="1041779"/>
                  <a:pt x="1032485" y="1047199"/>
                  <a:pt x="1050878" y="1050877"/>
                </a:cubicBezTo>
                <a:cubicBezTo>
                  <a:pt x="1124660" y="1065633"/>
                  <a:pt x="1123953" y="1059153"/>
                  <a:pt x="1187355" y="1078173"/>
                </a:cubicBezTo>
                <a:cubicBezTo>
                  <a:pt x="1214914" y="1086441"/>
                  <a:pt x="1269242" y="1105468"/>
                  <a:pt x="1269242" y="1105468"/>
                </a:cubicBezTo>
                <a:cubicBezTo>
                  <a:pt x="1319284" y="1100919"/>
                  <a:pt x="1369884" y="1100553"/>
                  <a:pt x="1419367" y="1091821"/>
                </a:cubicBezTo>
                <a:cubicBezTo>
                  <a:pt x="1447701" y="1086821"/>
                  <a:pt x="1473958" y="1073624"/>
                  <a:pt x="1501254" y="1064525"/>
                </a:cubicBezTo>
                <a:lnTo>
                  <a:pt x="1542197" y="1050877"/>
                </a:lnTo>
                <a:cubicBezTo>
                  <a:pt x="1560394" y="1037229"/>
                  <a:pt x="1578279" y="1023155"/>
                  <a:pt x="1596788" y="1009934"/>
                </a:cubicBezTo>
                <a:cubicBezTo>
                  <a:pt x="1610135" y="1000400"/>
                  <a:pt x="1625277" y="993314"/>
                  <a:pt x="1637731" y="982639"/>
                </a:cubicBezTo>
                <a:cubicBezTo>
                  <a:pt x="1657270" y="965891"/>
                  <a:pt x="1674125" y="946245"/>
                  <a:pt x="1692322" y="928048"/>
                </a:cubicBezTo>
                <a:cubicBezTo>
                  <a:pt x="1736799" y="794620"/>
                  <a:pt x="1736323" y="830148"/>
                  <a:pt x="1705970" y="627797"/>
                </a:cubicBezTo>
                <a:cubicBezTo>
                  <a:pt x="1702618" y="605452"/>
                  <a:pt x="1664743" y="552308"/>
                  <a:pt x="1651379" y="532263"/>
                </a:cubicBezTo>
                <a:cubicBezTo>
                  <a:pt x="1637540" y="476906"/>
                  <a:pt x="1625126" y="410475"/>
                  <a:pt x="1583140" y="368489"/>
                </a:cubicBezTo>
                <a:cubicBezTo>
                  <a:pt x="1555845" y="341194"/>
                  <a:pt x="1524415" y="317484"/>
                  <a:pt x="1501254" y="286603"/>
                </a:cubicBezTo>
                <a:cubicBezTo>
                  <a:pt x="1451679" y="220503"/>
                  <a:pt x="1481890" y="239205"/>
                  <a:pt x="1419367" y="218364"/>
                </a:cubicBezTo>
                <a:cubicBezTo>
                  <a:pt x="1405719" y="209265"/>
                  <a:pt x="1393095" y="198403"/>
                  <a:pt x="1378424" y="191068"/>
                </a:cubicBezTo>
                <a:cubicBezTo>
                  <a:pt x="1288279" y="145996"/>
                  <a:pt x="1387808" y="215318"/>
                  <a:pt x="1296537" y="150125"/>
                </a:cubicBezTo>
                <a:cubicBezTo>
                  <a:pt x="1289551" y="145135"/>
                  <a:pt x="1217081" y="88776"/>
                  <a:pt x="1201003" y="81886"/>
                </a:cubicBezTo>
                <a:cubicBezTo>
                  <a:pt x="1183763" y="74497"/>
                  <a:pt x="1164447" y="73392"/>
                  <a:pt x="1146412" y="68239"/>
                </a:cubicBezTo>
                <a:cubicBezTo>
                  <a:pt x="1048226" y="40186"/>
                  <a:pt x="1176975" y="63529"/>
                  <a:pt x="996287" y="40943"/>
                </a:cubicBezTo>
                <a:cubicBezTo>
                  <a:pt x="912764" y="13102"/>
                  <a:pt x="989462" y="35694"/>
                  <a:pt x="846161" y="13648"/>
                </a:cubicBezTo>
                <a:cubicBezTo>
                  <a:pt x="823234" y="10121"/>
                  <a:pt x="800668" y="4549"/>
                  <a:pt x="777922" y="0"/>
                </a:cubicBezTo>
                <a:cubicBezTo>
                  <a:pt x="600501" y="4549"/>
                  <a:pt x="422938" y="5206"/>
                  <a:pt x="245660" y="13648"/>
                </a:cubicBezTo>
                <a:cubicBezTo>
                  <a:pt x="211534" y="15273"/>
                  <a:pt x="191170" y="38935"/>
                  <a:pt x="163773" y="54591"/>
                </a:cubicBezTo>
                <a:cubicBezTo>
                  <a:pt x="-35036" y="168196"/>
                  <a:pt x="221361" y="18971"/>
                  <a:pt x="68239" y="95534"/>
                </a:cubicBezTo>
                <a:cubicBezTo>
                  <a:pt x="53568" y="102870"/>
                  <a:pt x="41361" y="114391"/>
                  <a:pt x="27296" y="122830"/>
                </a:cubicBezTo>
                <a:cubicBezTo>
                  <a:pt x="18573" y="128064"/>
                  <a:pt x="9099" y="131928"/>
                  <a:pt x="0" y="136477"/>
                </a:cubicBezTo>
                <a:lnTo>
                  <a:pt x="109182" y="354842"/>
                </a:ln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04070" y="434240"/>
            <a:ext cx="1600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C000"/>
                </a:solidFill>
              </a:rPr>
              <a:t>অক্ষ</a:t>
            </a:r>
            <a:endParaRPr lang="en-US" sz="4400" b="1" dirty="0">
              <a:solidFill>
                <a:srgbClr val="FFC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0359" y="457200"/>
            <a:ext cx="3296791" cy="950936"/>
            <a:chOff x="570359" y="457200"/>
            <a:chExt cx="3296791" cy="950936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70359" y="457200"/>
              <a:ext cx="3296791" cy="950936"/>
            </a:xfrm>
            <a:prstGeom prst="wedgeRoundRectCallout">
              <a:avLst>
                <a:gd name="adj1" fmla="val -134"/>
                <a:gd name="adj2" fmla="val 52265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0359" y="656046"/>
              <a:ext cx="2609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C000"/>
                  </a:solidFill>
                </a:rPr>
                <a:t>অক্ষরেখা</a:t>
              </a:r>
              <a:endParaRPr lang="en-US" sz="4000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340238" y="1408136"/>
            <a:ext cx="145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</a:rPr>
              <a:t>উত্তর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8789" y="5408636"/>
            <a:ext cx="172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</a:rPr>
              <a:t>দক্ষিণ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39778" y="198660"/>
            <a:ext cx="1501580" cy="1308709"/>
            <a:chOff x="4139778" y="198660"/>
            <a:chExt cx="1501580" cy="1308709"/>
          </a:xfrm>
        </p:grpSpPr>
        <p:sp>
          <p:nvSpPr>
            <p:cNvPr id="24" name="Block Arc 23"/>
            <p:cNvSpPr/>
            <p:nvPr/>
          </p:nvSpPr>
          <p:spPr>
            <a:xfrm rot="1537852">
              <a:off x="4229314" y="836392"/>
              <a:ext cx="986463" cy="670977"/>
            </a:xfrm>
            <a:prstGeom prst="blockArc">
              <a:avLst>
                <a:gd name="adj1" fmla="val 10799996"/>
                <a:gd name="adj2" fmla="val 0"/>
                <a:gd name="adj3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139778" y="198660"/>
                  <a:ext cx="150158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600" b="1" dirty="0" smtClean="0">
                      <a:solidFill>
                        <a:schemeClr val="bg1"/>
                      </a:solidFill>
                    </a:rPr>
                    <a:t>২৩.৫</a:t>
                  </a:r>
                  <a14:m>
                    <m:oMath xmlns:m="http://schemas.openxmlformats.org/officeDocument/2006/math">
                      <m:r>
                        <a:rPr lang="bn-BD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US" sz="36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778" y="198660"/>
                  <a:ext cx="1501580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195" t="-16981" r="-1220" b="-330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5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8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320" y="163921"/>
            <a:ext cx="4608653" cy="6694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7539" y="2298798"/>
            <a:ext cx="792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/>
              <a:t>চল আমরা পাঠ্যবইয়ের </a:t>
            </a:r>
            <a:r>
              <a:rPr lang="bn-BD" sz="4800" b="1" dirty="0" smtClean="0">
                <a:solidFill>
                  <a:srgbClr val="C00000"/>
                </a:solidFill>
              </a:rPr>
              <a:t>৫৪ নং পৃষ্ঠা </a:t>
            </a:r>
            <a:r>
              <a:rPr lang="bn-BD" sz="4800" b="1" dirty="0" smtClean="0"/>
              <a:t>খুলি.....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3339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50" y="156754"/>
            <a:ext cx="12009120" cy="6479177"/>
          </a:xfrm>
          <a:solidFill>
            <a:schemeClr val="tx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bn-BD" b="1" u="sng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36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নামঃ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রাহিম আহমদ</a:t>
            </a:r>
            <a:endParaRPr lang="bn-BD" sz="3600" b="1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পদবীঃ </a:t>
            </a:r>
            <a:r>
              <a:rPr lang="bn-BD" sz="3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প্রতিষ্ঠানের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মক্রমপুর সরকারি প্রাথমিক বিদ্যালয়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উপজেলাঃ</a:t>
            </a:r>
            <a:r>
              <a:rPr lang="bn-BD" sz="36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জগন্নাথপুর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জেলাঃ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সুনামগঞ্জ</a:t>
            </a:r>
          </a:p>
          <a:p>
            <a:pPr marL="0" indent="0">
              <a:buNone/>
            </a:pPr>
            <a:r>
              <a:rPr lang="bn-BD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বিভাগঃ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সিলেট ।</a:t>
            </a:r>
            <a:endParaRPr lang="en-US" sz="36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645920" y="0"/>
            <a:ext cx="8708571" cy="1515292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bn-IN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6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891" y="1487606"/>
            <a:ext cx="9553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আজকের পাঠের সারসংক্ষেপ নীরবে পড়ি...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" b="33897"/>
          <a:stretch/>
        </p:blipFill>
        <p:spPr>
          <a:xfrm>
            <a:off x="1842447" y="2153862"/>
            <a:ext cx="8147712" cy="116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5" y="684613"/>
            <a:ext cx="3452883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</a:rPr>
              <a:t>এসো বলি....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177" y="4681144"/>
            <a:ext cx="10849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 smtClean="0"/>
              <a:t>নিজ অক্ষের চারদিকে একবার ঘুরে আসতে পৃথিবীর কত ঘণ্টা সময় লাগে 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91825" y="1617377"/>
            <a:ext cx="10508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solidFill>
                  <a:srgbClr val="C00000"/>
                </a:solidFill>
              </a:rPr>
              <a:t>পৃথিবীর গতিগুলো কী কী </a:t>
            </a:r>
            <a:r>
              <a:rPr lang="bn-BD" sz="3200" dirty="0" smtClean="0">
                <a:solidFill>
                  <a:srgbClr val="C00000"/>
                </a:solidFill>
              </a:rPr>
              <a:t>?</a:t>
            </a:r>
            <a:endParaRPr lang="bn-BD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1825" y="2488133"/>
            <a:ext cx="10385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/>
              <a:t>কক্ষপথ বলতে কী বোঝায় </a:t>
            </a:r>
            <a:r>
              <a:rPr lang="bn-BD" sz="3200" dirty="0" smtClean="0"/>
              <a:t>?</a:t>
            </a:r>
            <a:endParaRPr lang="bn-BD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4529" y="3317945"/>
            <a:ext cx="10849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3200" dirty="0">
                <a:solidFill>
                  <a:srgbClr val="C00000"/>
                </a:solidFill>
              </a:rPr>
              <a:t>সূর্যের চারদিকে একবার ঘুরে আসতে পৃথিবীর কত দিন সময় লাগে </a:t>
            </a:r>
            <a:r>
              <a:rPr lang="bn-BD" sz="3200" dirty="0" smtClean="0">
                <a:solidFill>
                  <a:srgbClr val="C00000"/>
                </a:solidFill>
              </a:rPr>
              <a:t>?</a:t>
            </a:r>
            <a:endParaRPr lang="bn-BD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46" y="-354842"/>
            <a:ext cx="7368197" cy="75745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27993" y="2613545"/>
            <a:ext cx="52485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0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pPr algn="ctr"/>
            <a:r>
              <a:rPr lang="en-US" dirty="0" smtClean="0"/>
              <a:t>পাঠ 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2793"/>
            <a:ext cx="10515600" cy="44227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20000"/>
              </a:lnSpc>
              <a:buNone/>
            </a:pPr>
            <a:r>
              <a:rPr lang="bn-BD" sz="4000" dirty="0">
                <a:solidFill>
                  <a:srgbClr val="002060"/>
                </a:solidFill>
              </a:rPr>
              <a:t>শ্রেণিঃ</a:t>
            </a:r>
            <a:r>
              <a:rPr lang="bn-BD" sz="4000" dirty="0"/>
              <a:t> </a:t>
            </a:r>
            <a:r>
              <a:rPr lang="bn-BD" sz="4000" dirty="0" smtClean="0"/>
              <a:t>৫ম</a:t>
            </a:r>
            <a:endParaRPr lang="bn-BD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বিষয়ঃ</a:t>
            </a:r>
            <a:r>
              <a:rPr lang="bn-BD" sz="4000" dirty="0"/>
              <a:t> </a:t>
            </a:r>
            <a:r>
              <a:rPr lang="en-US" sz="4000" dirty="0"/>
              <a:t>বি</a:t>
            </a:r>
            <a:r>
              <a:rPr lang="bn-BD" sz="4000" dirty="0"/>
              <a:t>জ্ঞান</a:t>
            </a:r>
            <a:endParaRPr lang="en-US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অধ্যায়ঃ</a:t>
            </a:r>
            <a:r>
              <a:rPr lang="bn-BD" sz="4000" dirty="0"/>
              <a:t> </a:t>
            </a:r>
            <a:r>
              <a:rPr lang="bn-BD" sz="4000" dirty="0" smtClean="0"/>
              <a:t>৮</a:t>
            </a:r>
            <a:endParaRPr lang="bn-BD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পাঠঃ </a:t>
            </a:r>
            <a:r>
              <a:rPr lang="bn-BD" sz="4000" dirty="0" smtClean="0"/>
              <a:t>মহাবিশ্ব</a:t>
            </a:r>
          </a:p>
          <a:p>
            <a:pPr marL="0" indent="0">
              <a:buNone/>
            </a:pPr>
            <a:r>
              <a:rPr lang="bn-BD" sz="4000" dirty="0" smtClean="0">
                <a:solidFill>
                  <a:srgbClr val="002060"/>
                </a:solidFill>
              </a:rPr>
              <a:t>পাঠ্যাংশঃ </a:t>
            </a:r>
            <a:r>
              <a:rPr lang="bn-BD" sz="4000" dirty="0" smtClean="0"/>
              <a:t>পৃথিবীর গতি</a:t>
            </a:r>
            <a:endParaRPr lang="bn-BD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পৃষ্ঠাঃ </a:t>
            </a:r>
            <a:r>
              <a:rPr lang="bn-BD" sz="4000" dirty="0" smtClean="0"/>
              <a:t>৫৪</a:t>
            </a:r>
            <a:endParaRPr lang="bn-BD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তারিখঃ</a:t>
            </a:r>
            <a:r>
              <a:rPr lang="bn-BD" sz="4000" dirty="0"/>
              <a:t> </a:t>
            </a:r>
            <a:r>
              <a:rPr lang="bn-BD" sz="4000" dirty="0" smtClean="0"/>
              <a:t>১৯/০২/২০২০</a:t>
            </a:r>
            <a:endParaRPr lang="bn-BD" sz="4000" dirty="0"/>
          </a:p>
          <a:p>
            <a:pPr marL="0" indent="0">
              <a:buNone/>
            </a:pPr>
            <a:r>
              <a:rPr lang="bn-BD" sz="4000" dirty="0">
                <a:solidFill>
                  <a:srgbClr val="002060"/>
                </a:solidFill>
              </a:rPr>
              <a:t>সময়ঃ</a:t>
            </a:r>
            <a:r>
              <a:rPr lang="bn-BD" sz="4000" dirty="0"/>
              <a:t> ৪০ মিনিট 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25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529127"/>
            <a:ext cx="4050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3298568"/>
            <a:ext cx="9617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১২.১.২ পৃথিবীর গতি কয় ধরনের তা বলতে পারবে ।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33600" y="1273462"/>
            <a:ext cx="2705100" cy="89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1273462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3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236808"/>
            <a:ext cx="11477767" cy="64562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2364" y="1952858"/>
            <a:ext cx="10449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dirty="0">
                <a:solidFill>
                  <a:schemeClr val="bg1"/>
                </a:solidFill>
                <a:latin typeface="arial" panose="020B0604020202020204" pitchFamily="34" charset="0"/>
              </a:rPr>
              <a:t>থাকব </a:t>
            </a:r>
            <a:r>
              <a:rPr lang="bn-BD" sz="2800" b="1" dirty="0">
                <a:solidFill>
                  <a:schemeClr val="bg1"/>
                </a:solidFill>
                <a:latin typeface="arial" panose="020B0604020202020204" pitchFamily="34" charset="0"/>
              </a:rPr>
              <a:t>না</a:t>
            </a:r>
            <a:r>
              <a:rPr lang="bn-BD" sz="2800" dirty="0">
                <a:solidFill>
                  <a:schemeClr val="bg1"/>
                </a:solidFill>
                <a:latin typeface="arial" panose="020B0604020202020204" pitchFamily="34" charset="0"/>
              </a:rPr>
              <a:t> কো </a:t>
            </a:r>
            <a:r>
              <a:rPr lang="bn-BD" sz="2800" b="1" dirty="0">
                <a:solidFill>
                  <a:schemeClr val="bg1"/>
                </a:solidFill>
                <a:latin typeface="arial" panose="020B0604020202020204" pitchFamily="34" charset="0"/>
              </a:rPr>
              <a:t>বদ্ধ ঘরে</a:t>
            </a:r>
            <a:r>
              <a:rPr lang="bn-BD" sz="2800" dirty="0">
                <a:solidFill>
                  <a:schemeClr val="bg1"/>
                </a:solidFill>
                <a:latin typeface="arial" panose="020B0604020202020204" pitchFamily="34" charset="0"/>
              </a:rPr>
              <a:t>, দেখব এবার জগৎটাকে,- কেমন করে ঘুরছে মানুষ যুগান্তরের ঘুর্ণিপাকে।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3872" y="3776526"/>
            <a:ext cx="8893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চলনা ঘুরে আসি অজানাতে যেখানে নদী এসে </a:t>
            </a:r>
            <a:r>
              <a:rPr lang="bn-BD" sz="28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.....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3872" y="5084761"/>
            <a:ext cx="9767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চল চল চল</a:t>
            </a:r>
            <a:r>
              <a:rPr lang="bn-BD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! </a:t>
            </a: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ঊর্ধ্ব গগনে বাজে মাদল</a:t>
            </a:r>
            <a:r>
              <a:rPr lang="bn-BD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 নিম্নে উতলা ধরণি তল, অরুণ প্রাতের তরুণ দল </a:t>
            </a: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চল</a:t>
            </a:r>
            <a:r>
              <a:rPr lang="bn-BD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 রে </a:t>
            </a: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চল</a:t>
            </a:r>
            <a:r>
              <a:rPr lang="bn-BD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 রে </a:t>
            </a:r>
            <a:r>
              <a:rPr lang="bn-BD" sz="28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চল চল চল চল</a:t>
            </a:r>
            <a:r>
              <a:rPr lang="bn-BD" sz="28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।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2679" y="661486"/>
            <a:ext cx="361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</a:rPr>
              <a:t>ছবিটি দেখি....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5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322427"/>
            <a:ext cx="10426889" cy="5865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3266" y="3766782"/>
            <a:ext cx="361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bg1"/>
                </a:solidFill>
              </a:rPr>
              <a:t>ছবিটি দেখি....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1649095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/>
              <a:t>ছবিতে কি দেখতে পারলে 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599" y="3002507"/>
            <a:ext cx="426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/>
              <a:t>কোন কিছু কি ঘুরছে 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43118" y="4355919"/>
            <a:ext cx="369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2800" dirty="0" smtClean="0"/>
              <a:t>কোথায় ঘুরছে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4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6" y="354842"/>
            <a:ext cx="11791097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3576" y="1105469"/>
            <a:ext cx="5923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</a:rPr>
              <a:t>আজকের পাঠ হচ্ছেঃ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868" y="2625537"/>
            <a:ext cx="8270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</a:rPr>
              <a:t>পৃথিবীর গতি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ti bb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969" t="7451" r="14786" b="22306"/>
          <a:stretch/>
        </p:blipFill>
        <p:spPr>
          <a:xfrm>
            <a:off x="218357" y="40418"/>
            <a:ext cx="9609280" cy="67902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5570" y="1624087"/>
            <a:ext cx="2115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পৃথিবী </a:t>
            </a:r>
          </a:p>
          <a:p>
            <a:pPr algn="ctr"/>
            <a:endParaRPr lang="bn-BD" sz="4400" dirty="0"/>
          </a:p>
          <a:p>
            <a:pPr algn="ctr"/>
            <a:r>
              <a:rPr lang="bn-BD" sz="4400" dirty="0" smtClean="0"/>
              <a:t>কীভাবে </a:t>
            </a:r>
          </a:p>
          <a:p>
            <a:pPr algn="ctr"/>
            <a:endParaRPr lang="bn-BD" sz="4400" dirty="0"/>
          </a:p>
          <a:p>
            <a:pPr algn="ctr"/>
            <a:r>
              <a:rPr lang="bn-BD" sz="4400" dirty="0" smtClean="0"/>
              <a:t>ঘুরে ? </a:t>
            </a:r>
          </a:p>
        </p:txBody>
      </p:sp>
    </p:spTree>
    <p:extLst>
      <p:ext uri="{BB962C8B-B14F-4D97-AF65-F5344CB8AC3E}">
        <p14:creationId xmlns:p14="http://schemas.microsoft.com/office/powerpoint/2010/main" val="9594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247</Words>
  <Application>Microsoft Office PowerPoint</Application>
  <PresentationFormat>Widescreen</PresentationFormat>
  <Paragraphs>71</Paragraphs>
  <Slides>22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60</cp:revision>
  <dcterms:created xsi:type="dcterms:W3CDTF">2020-02-18T16:14:43Z</dcterms:created>
  <dcterms:modified xsi:type="dcterms:W3CDTF">2020-02-19T08:28:12Z</dcterms:modified>
</cp:coreProperties>
</file>